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72" r:id="rId8"/>
    <p:sldId id="263" r:id="rId9"/>
    <p:sldId id="264" r:id="rId10"/>
    <p:sldId id="266" r:id="rId11"/>
    <p:sldId id="265" r:id="rId12"/>
    <p:sldId id="274" r:id="rId13"/>
    <p:sldId id="275" r:id="rId14"/>
    <p:sldId id="267" r:id="rId15"/>
    <p:sldId id="273" r:id="rId16"/>
    <p:sldId id="268" r:id="rId17"/>
    <p:sldId id="269" r:id="rId18"/>
    <p:sldId id="270" r:id="rId19"/>
    <p:sldId id="271" r:id="rId20"/>
  </p:sldIdLst>
  <p:sldSz cx="18288000" cy="10287000"/>
  <p:notesSz cx="6858000" cy="9144000"/>
  <p:embeddedFontLst>
    <p:embeddedFont>
      <p:font typeface="Algerian" panose="04020705040A02060702" pitchFamily="82" charset="0"/>
      <p:regular r:id="rId23"/>
    </p:embeddedFont>
    <p:embeddedFont>
      <p:font typeface="Codec Pro Bold" panose="020B0604020202020204" charset="0"/>
      <p:regular r:id="rId24"/>
    </p:embeddedFont>
    <p:embeddedFont>
      <p:font typeface="Times New Roman Bold" panose="020208030705050203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0D98A-5E7A-4AF5-905F-B807CAAFBB99}" v="14" dt="2025-02-03T14:42:56.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2" d="100"/>
          <a:sy n="72" d="100"/>
        </p:scale>
        <p:origin x="301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navi More" userId="6b0b445b8ecced85" providerId="LiveId" clId="{8A30D98A-5E7A-4AF5-905F-B807CAAFBB99}"/>
    <pc:docChg chg="undo custSel addSld delSld modSld sldOrd">
      <pc:chgData name="Vaishnavi More" userId="6b0b445b8ecced85" providerId="LiveId" clId="{8A30D98A-5E7A-4AF5-905F-B807CAAFBB99}" dt="2025-02-03T16:11:30.075" v="689" actId="20577"/>
      <pc:docMkLst>
        <pc:docMk/>
      </pc:docMkLst>
      <pc:sldChg chg="modSp mod">
        <pc:chgData name="Vaishnavi More" userId="6b0b445b8ecced85" providerId="LiveId" clId="{8A30D98A-5E7A-4AF5-905F-B807CAAFBB99}" dt="2025-02-03T12:20:45.792" v="2" actId="1036"/>
        <pc:sldMkLst>
          <pc:docMk/>
          <pc:sldMk cId="0" sldId="261"/>
        </pc:sldMkLst>
        <pc:spChg chg="mod">
          <ac:chgData name="Vaishnavi More" userId="6b0b445b8ecced85" providerId="LiveId" clId="{8A30D98A-5E7A-4AF5-905F-B807CAAFBB99}" dt="2025-02-03T12:20:45.792" v="2" actId="1036"/>
          <ac:spMkLst>
            <pc:docMk/>
            <pc:sldMk cId="0" sldId="261"/>
            <ac:spMk id="2" creationId="{00000000-0000-0000-0000-000000000000}"/>
          </ac:spMkLst>
        </pc:spChg>
        <pc:spChg chg="mod">
          <ac:chgData name="Vaishnavi More" userId="6b0b445b8ecced85" providerId="LiveId" clId="{8A30D98A-5E7A-4AF5-905F-B807CAAFBB99}" dt="2025-02-03T12:20:38.411" v="0" actId="1076"/>
          <ac:spMkLst>
            <pc:docMk/>
            <pc:sldMk cId="0" sldId="261"/>
            <ac:spMk id="4" creationId="{00000000-0000-0000-0000-000000000000}"/>
          </ac:spMkLst>
        </pc:spChg>
      </pc:sldChg>
      <pc:sldChg chg="modSp del mod">
        <pc:chgData name="Vaishnavi More" userId="6b0b445b8ecced85" providerId="LiveId" clId="{8A30D98A-5E7A-4AF5-905F-B807CAAFBB99}" dt="2025-02-03T13:51:14.389" v="356" actId="47"/>
        <pc:sldMkLst>
          <pc:docMk/>
          <pc:sldMk cId="0" sldId="262"/>
        </pc:sldMkLst>
        <pc:spChg chg="mod">
          <ac:chgData name="Vaishnavi More" userId="6b0b445b8ecced85" providerId="LiveId" clId="{8A30D98A-5E7A-4AF5-905F-B807CAAFBB99}" dt="2025-02-03T12:31:49.644" v="122" actId="20577"/>
          <ac:spMkLst>
            <pc:docMk/>
            <pc:sldMk cId="0" sldId="262"/>
            <ac:spMk id="6" creationId="{00000000-0000-0000-0000-000000000000}"/>
          </ac:spMkLst>
        </pc:spChg>
      </pc:sldChg>
      <pc:sldChg chg="addSp delSp mod">
        <pc:chgData name="Vaishnavi More" userId="6b0b445b8ecced85" providerId="LiveId" clId="{8A30D98A-5E7A-4AF5-905F-B807CAAFBB99}" dt="2025-02-03T12:27:48.024" v="73" actId="9405"/>
        <pc:sldMkLst>
          <pc:docMk/>
          <pc:sldMk cId="0" sldId="263"/>
        </pc:sldMkLst>
        <pc:inkChg chg="add del">
          <ac:chgData name="Vaishnavi More" userId="6b0b445b8ecced85" providerId="LiveId" clId="{8A30D98A-5E7A-4AF5-905F-B807CAAFBB99}" dt="2025-02-03T12:26:25.714" v="60"/>
          <ac:inkMkLst>
            <pc:docMk/>
            <pc:sldMk cId="0" sldId="263"/>
            <ac:inkMk id="9" creationId="{FF1E2D53-3A84-AC2D-1393-BDAD93075EB5}"/>
          </ac:inkMkLst>
        </pc:inkChg>
        <pc:inkChg chg="add del">
          <ac:chgData name="Vaishnavi More" userId="6b0b445b8ecced85" providerId="LiveId" clId="{8A30D98A-5E7A-4AF5-905F-B807CAAFBB99}" dt="2025-02-03T12:26:32.535" v="62"/>
          <ac:inkMkLst>
            <pc:docMk/>
            <pc:sldMk cId="0" sldId="263"/>
            <ac:inkMk id="10" creationId="{32227B65-9C10-F5BC-FD48-100A79B7DF2B}"/>
          </ac:inkMkLst>
        </pc:inkChg>
        <pc:inkChg chg="add del">
          <ac:chgData name="Vaishnavi More" userId="6b0b445b8ecced85" providerId="LiveId" clId="{8A30D98A-5E7A-4AF5-905F-B807CAAFBB99}" dt="2025-02-03T12:25:00.531" v="52" actId="9405"/>
          <ac:inkMkLst>
            <pc:docMk/>
            <pc:sldMk cId="0" sldId="263"/>
            <ac:inkMk id="11" creationId="{70E3F3E7-77F2-EF8F-A25C-F4DA8ED74236}"/>
          </ac:inkMkLst>
        </pc:inkChg>
        <pc:inkChg chg="add del">
          <ac:chgData name="Vaishnavi More" userId="6b0b445b8ecced85" providerId="LiveId" clId="{8A30D98A-5E7A-4AF5-905F-B807CAAFBB99}" dt="2025-02-03T12:25:23.999" v="54" actId="9405"/>
          <ac:inkMkLst>
            <pc:docMk/>
            <pc:sldMk cId="0" sldId="263"/>
            <ac:inkMk id="12" creationId="{C794E008-D1D8-A9FE-1CA0-8ED6EB2C8CF7}"/>
          </ac:inkMkLst>
        </pc:inkChg>
        <pc:inkChg chg="add del">
          <ac:chgData name="Vaishnavi More" userId="6b0b445b8ecced85" providerId="LiveId" clId="{8A30D98A-5E7A-4AF5-905F-B807CAAFBB99}" dt="2025-02-03T12:26:32.535" v="64"/>
          <ac:inkMkLst>
            <pc:docMk/>
            <pc:sldMk cId="0" sldId="263"/>
            <ac:inkMk id="13" creationId="{C1C290BD-31C8-C12C-9FB2-3418653BB18D}"/>
          </ac:inkMkLst>
        </pc:inkChg>
        <pc:inkChg chg="add del">
          <ac:chgData name="Vaishnavi More" userId="6b0b445b8ecced85" providerId="LiveId" clId="{8A30D98A-5E7A-4AF5-905F-B807CAAFBB99}" dt="2025-02-03T12:26:32.535" v="65"/>
          <ac:inkMkLst>
            <pc:docMk/>
            <pc:sldMk cId="0" sldId="263"/>
            <ac:inkMk id="14" creationId="{547C51B0-86E2-F529-CEDC-9EE247D3BD76}"/>
          </ac:inkMkLst>
        </pc:inkChg>
        <pc:inkChg chg="add del">
          <ac:chgData name="Vaishnavi More" userId="6b0b445b8ecced85" providerId="LiveId" clId="{8A30D98A-5E7A-4AF5-905F-B807CAAFBB99}" dt="2025-02-03T12:26:32.535" v="61"/>
          <ac:inkMkLst>
            <pc:docMk/>
            <pc:sldMk cId="0" sldId="263"/>
            <ac:inkMk id="15" creationId="{4EBEC57C-0D66-8D7F-B15D-5A06FCC69226}"/>
          </ac:inkMkLst>
        </pc:inkChg>
        <pc:inkChg chg="add del">
          <ac:chgData name="Vaishnavi More" userId="6b0b445b8ecced85" providerId="LiveId" clId="{8A30D98A-5E7A-4AF5-905F-B807CAAFBB99}" dt="2025-02-03T12:26:32.535" v="63"/>
          <ac:inkMkLst>
            <pc:docMk/>
            <pc:sldMk cId="0" sldId="263"/>
            <ac:inkMk id="16" creationId="{C2ECD905-BEBC-C12C-0866-A99271A1859A}"/>
          </ac:inkMkLst>
        </pc:inkChg>
        <pc:inkChg chg="add">
          <ac:chgData name="Vaishnavi More" userId="6b0b445b8ecced85" providerId="LiveId" clId="{8A30D98A-5E7A-4AF5-905F-B807CAAFBB99}" dt="2025-02-03T12:26:06.125" v="59" actId="9405"/>
          <ac:inkMkLst>
            <pc:docMk/>
            <pc:sldMk cId="0" sldId="263"/>
            <ac:inkMk id="17" creationId="{1F0DACFB-5714-751D-1748-809A6310992B}"/>
          </ac:inkMkLst>
        </pc:inkChg>
        <pc:inkChg chg="add">
          <ac:chgData name="Vaishnavi More" userId="6b0b445b8ecced85" providerId="LiveId" clId="{8A30D98A-5E7A-4AF5-905F-B807CAAFBB99}" dt="2025-02-03T12:26:45.368" v="66" actId="9405"/>
          <ac:inkMkLst>
            <pc:docMk/>
            <pc:sldMk cId="0" sldId="263"/>
            <ac:inkMk id="18" creationId="{ED4CACD2-889B-29CE-158A-633B222DAFEC}"/>
          </ac:inkMkLst>
        </pc:inkChg>
        <pc:inkChg chg="add">
          <ac:chgData name="Vaishnavi More" userId="6b0b445b8ecced85" providerId="LiveId" clId="{8A30D98A-5E7A-4AF5-905F-B807CAAFBB99}" dt="2025-02-03T12:26:52.153" v="67" actId="9405"/>
          <ac:inkMkLst>
            <pc:docMk/>
            <pc:sldMk cId="0" sldId="263"/>
            <ac:inkMk id="19" creationId="{51D28B19-19E5-97E1-73B2-781275A7CE1B}"/>
          </ac:inkMkLst>
        </pc:inkChg>
        <pc:inkChg chg="add">
          <ac:chgData name="Vaishnavi More" userId="6b0b445b8ecced85" providerId="LiveId" clId="{8A30D98A-5E7A-4AF5-905F-B807CAAFBB99}" dt="2025-02-03T12:27:00.769" v="68" actId="9405"/>
          <ac:inkMkLst>
            <pc:docMk/>
            <pc:sldMk cId="0" sldId="263"/>
            <ac:inkMk id="20" creationId="{16984EBB-02CD-6EF7-51AC-4C60FD84472B}"/>
          </ac:inkMkLst>
        </pc:inkChg>
        <pc:inkChg chg="add">
          <ac:chgData name="Vaishnavi More" userId="6b0b445b8ecced85" providerId="LiveId" clId="{8A30D98A-5E7A-4AF5-905F-B807CAAFBB99}" dt="2025-02-03T12:27:13.715" v="69" actId="9405"/>
          <ac:inkMkLst>
            <pc:docMk/>
            <pc:sldMk cId="0" sldId="263"/>
            <ac:inkMk id="21" creationId="{65F677D2-DBD9-3413-AF21-79211FB8CF30}"/>
          </ac:inkMkLst>
        </pc:inkChg>
        <pc:inkChg chg="add">
          <ac:chgData name="Vaishnavi More" userId="6b0b445b8ecced85" providerId="LiveId" clId="{8A30D98A-5E7A-4AF5-905F-B807CAAFBB99}" dt="2025-02-03T12:27:19.143" v="70" actId="9405"/>
          <ac:inkMkLst>
            <pc:docMk/>
            <pc:sldMk cId="0" sldId="263"/>
            <ac:inkMk id="22" creationId="{28F06321-FE5A-FE99-D1BC-4E58325BECCE}"/>
          </ac:inkMkLst>
        </pc:inkChg>
        <pc:inkChg chg="add">
          <ac:chgData name="Vaishnavi More" userId="6b0b445b8ecced85" providerId="LiveId" clId="{8A30D98A-5E7A-4AF5-905F-B807CAAFBB99}" dt="2025-02-03T12:27:27.306" v="71" actId="9405"/>
          <ac:inkMkLst>
            <pc:docMk/>
            <pc:sldMk cId="0" sldId="263"/>
            <ac:inkMk id="23" creationId="{478E5611-6FC9-B889-6513-7686E78A272C}"/>
          </ac:inkMkLst>
        </pc:inkChg>
        <pc:inkChg chg="add">
          <ac:chgData name="Vaishnavi More" userId="6b0b445b8ecced85" providerId="LiveId" clId="{8A30D98A-5E7A-4AF5-905F-B807CAAFBB99}" dt="2025-02-03T12:27:34.834" v="72" actId="9405"/>
          <ac:inkMkLst>
            <pc:docMk/>
            <pc:sldMk cId="0" sldId="263"/>
            <ac:inkMk id="24" creationId="{A866CA8D-F596-2FF4-D884-A96322701ED3}"/>
          </ac:inkMkLst>
        </pc:inkChg>
        <pc:inkChg chg="add">
          <ac:chgData name="Vaishnavi More" userId="6b0b445b8ecced85" providerId="LiveId" clId="{8A30D98A-5E7A-4AF5-905F-B807CAAFBB99}" dt="2025-02-03T12:27:48.024" v="73" actId="9405"/>
          <ac:inkMkLst>
            <pc:docMk/>
            <pc:sldMk cId="0" sldId="263"/>
            <ac:inkMk id="25" creationId="{864B8628-3738-5229-A830-195C6C540C6C}"/>
          </ac:inkMkLst>
        </pc:inkChg>
      </pc:sldChg>
      <pc:sldChg chg="modSp mod">
        <pc:chgData name="Vaishnavi More" userId="6b0b445b8ecced85" providerId="LiveId" clId="{8A30D98A-5E7A-4AF5-905F-B807CAAFBB99}" dt="2025-02-03T12:23:57.647" v="48" actId="20577"/>
        <pc:sldMkLst>
          <pc:docMk/>
          <pc:sldMk cId="0" sldId="265"/>
        </pc:sldMkLst>
        <pc:spChg chg="mod">
          <ac:chgData name="Vaishnavi More" userId="6b0b445b8ecced85" providerId="LiveId" clId="{8A30D98A-5E7A-4AF5-905F-B807CAAFBB99}" dt="2025-02-03T12:23:33.487" v="39" actId="20577"/>
          <ac:spMkLst>
            <pc:docMk/>
            <pc:sldMk cId="0" sldId="265"/>
            <ac:spMk id="5" creationId="{00000000-0000-0000-0000-000000000000}"/>
          </ac:spMkLst>
        </pc:spChg>
        <pc:spChg chg="mod">
          <ac:chgData name="Vaishnavi More" userId="6b0b445b8ecced85" providerId="LiveId" clId="{8A30D98A-5E7A-4AF5-905F-B807CAAFBB99}" dt="2025-02-03T12:23:57.647" v="48" actId="20577"/>
          <ac:spMkLst>
            <pc:docMk/>
            <pc:sldMk cId="0" sldId="265"/>
            <ac:spMk id="6" creationId="{00000000-0000-0000-0000-000000000000}"/>
          </ac:spMkLst>
        </pc:spChg>
      </pc:sldChg>
      <pc:sldChg chg="ord">
        <pc:chgData name="Vaishnavi More" userId="6b0b445b8ecced85" providerId="LiveId" clId="{8A30D98A-5E7A-4AF5-905F-B807CAAFBB99}" dt="2025-02-03T14:00:24.984" v="358"/>
        <pc:sldMkLst>
          <pc:docMk/>
          <pc:sldMk cId="0" sldId="266"/>
        </pc:sldMkLst>
      </pc:sldChg>
      <pc:sldChg chg="addSp delSp modSp mod delAnim">
        <pc:chgData name="Vaishnavi More" userId="6b0b445b8ecced85" providerId="LiveId" clId="{8A30D98A-5E7A-4AF5-905F-B807CAAFBB99}" dt="2025-02-03T13:42:33.437" v="239" actId="2711"/>
        <pc:sldMkLst>
          <pc:docMk/>
          <pc:sldMk cId="0" sldId="267"/>
        </pc:sldMkLst>
        <pc:spChg chg="del">
          <ac:chgData name="Vaishnavi More" userId="6b0b445b8ecced85" providerId="LiveId" clId="{8A30D98A-5E7A-4AF5-905F-B807CAAFBB99}" dt="2025-02-03T13:38:24.226" v="146" actId="478"/>
          <ac:spMkLst>
            <pc:docMk/>
            <pc:sldMk cId="0" sldId="267"/>
            <ac:spMk id="2" creationId="{00000000-0000-0000-0000-000000000000}"/>
          </ac:spMkLst>
        </pc:spChg>
        <pc:spChg chg="mod">
          <ac:chgData name="Vaishnavi More" userId="6b0b445b8ecced85" providerId="LiveId" clId="{8A30D98A-5E7A-4AF5-905F-B807CAAFBB99}" dt="2025-02-03T13:38:21.100" v="145" actId="20577"/>
          <ac:spMkLst>
            <pc:docMk/>
            <pc:sldMk cId="0" sldId="267"/>
            <ac:spMk id="3" creationId="{00000000-0000-0000-0000-000000000000}"/>
          </ac:spMkLst>
        </pc:spChg>
        <pc:spChg chg="add mod">
          <ac:chgData name="Vaishnavi More" userId="6b0b445b8ecced85" providerId="LiveId" clId="{8A30D98A-5E7A-4AF5-905F-B807CAAFBB99}" dt="2025-02-03T13:41:22.055" v="203" actId="255"/>
          <ac:spMkLst>
            <pc:docMk/>
            <pc:sldMk cId="0" sldId="267"/>
            <ac:spMk id="8" creationId="{8386C552-0D6C-9B2B-99ED-27A6598BE2FB}"/>
          </ac:spMkLst>
        </pc:spChg>
        <pc:spChg chg="add mod">
          <ac:chgData name="Vaishnavi More" userId="6b0b445b8ecced85" providerId="LiveId" clId="{8A30D98A-5E7A-4AF5-905F-B807CAAFBB99}" dt="2025-02-03T13:42:33.437" v="239" actId="2711"/>
          <ac:spMkLst>
            <pc:docMk/>
            <pc:sldMk cId="0" sldId="267"/>
            <ac:spMk id="9" creationId="{418A5EB3-E483-055F-111A-0AE54441C2C5}"/>
          </ac:spMkLst>
        </pc:spChg>
        <pc:picChg chg="add mod">
          <ac:chgData name="Vaishnavi More" userId="6b0b445b8ecced85" providerId="LiveId" clId="{8A30D98A-5E7A-4AF5-905F-B807CAAFBB99}" dt="2025-02-03T13:39:09.055" v="153" actId="1076"/>
          <ac:picMkLst>
            <pc:docMk/>
            <pc:sldMk cId="0" sldId="267"/>
            <ac:picMk id="5" creationId="{F5BB605B-AF9D-2B58-61AA-F6B4E2560687}"/>
          </ac:picMkLst>
        </pc:picChg>
        <pc:picChg chg="add mod">
          <ac:chgData name="Vaishnavi More" userId="6b0b445b8ecced85" providerId="LiveId" clId="{8A30D98A-5E7A-4AF5-905F-B807CAAFBB99}" dt="2025-02-03T13:40:05.923" v="160" actId="1076"/>
          <ac:picMkLst>
            <pc:docMk/>
            <pc:sldMk cId="0" sldId="267"/>
            <ac:picMk id="7" creationId="{18930357-84CD-5388-01CE-659A9C9EA05F}"/>
          </ac:picMkLst>
        </pc:picChg>
      </pc:sldChg>
      <pc:sldChg chg="modSp mod">
        <pc:chgData name="Vaishnavi More" userId="6b0b445b8ecced85" providerId="LiveId" clId="{8A30D98A-5E7A-4AF5-905F-B807CAAFBB99}" dt="2025-02-03T16:11:30.075" v="689" actId="20577"/>
        <pc:sldMkLst>
          <pc:docMk/>
          <pc:sldMk cId="0" sldId="268"/>
        </pc:sldMkLst>
        <pc:spChg chg="mod">
          <ac:chgData name="Vaishnavi More" userId="6b0b445b8ecced85" providerId="LiveId" clId="{8A30D98A-5E7A-4AF5-905F-B807CAAFBB99}" dt="2025-02-03T16:11:30.075" v="689" actId="20577"/>
          <ac:spMkLst>
            <pc:docMk/>
            <pc:sldMk cId="0" sldId="268"/>
            <ac:spMk id="3" creationId="{00000000-0000-0000-0000-000000000000}"/>
          </ac:spMkLst>
        </pc:spChg>
      </pc:sldChg>
      <pc:sldChg chg="add">
        <pc:chgData name="Vaishnavi More" userId="6b0b445b8ecced85" providerId="LiveId" clId="{8A30D98A-5E7A-4AF5-905F-B807CAAFBB99}" dt="2025-02-03T12:31:38.512" v="121" actId="2890"/>
        <pc:sldMkLst>
          <pc:docMk/>
          <pc:sldMk cId="3692148950" sldId="272"/>
        </pc:sldMkLst>
      </pc:sldChg>
      <pc:sldChg chg="addSp delSp modSp add mod">
        <pc:chgData name="Vaishnavi More" userId="6b0b445b8ecced85" providerId="LiveId" clId="{8A30D98A-5E7A-4AF5-905F-B807CAAFBB99}" dt="2025-02-03T13:45:49.155" v="355" actId="478"/>
        <pc:sldMkLst>
          <pc:docMk/>
          <pc:sldMk cId="2703760858" sldId="273"/>
        </pc:sldMkLst>
        <pc:spChg chg="del mod">
          <ac:chgData name="Vaishnavi More" userId="6b0b445b8ecced85" providerId="LiveId" clId="{8A30D98A-5E7A-4AF5-905F-B807CAAFBB99}" dt="2025-02-03T13:45:49.155" v="355" actId="478"/>
          <ac:spMkLst>
            <pc:docMk/>
            <pc:sldMk cId="2703760858" sldId="273"/>
            <ac:spMk id="3" creationId="{212D6031-F845-C389-0C5D-8CDDA805EB1D}"/>
          </ac:spMkLst>
        </pc:spChg>
        <pc:spChg chg="mod">
          <ac:chgData name="Vaishnavi More" userId="6b0b445b8ecced85" providerId="LiveId" clId="{8A30D98A-5E7A-4AF5-905F-B807CAAFBB99}" dt="2025-02-03T13:45:39.084" v="347" actId="1076"/>
          <ac:spMkLst>
            <pc:docMk/>
            <pc:sldMk cId="2703760858" sldId="273"/>
            <ac:spMk id="8" creationId="{BBBC8B6C-0DF8-B305-49D3-7DC84D2DA923}"/>
          </ac:spMkLst>
        </pc:spChg>
        <pc:spChg chg="mod">
          <ac:chgData name="Vaishnavi More" userId="6b0b445b8ecced85" providerId="LiveId" clId="{8A30D98A-5E7A-4AF5-905F-B807CAAFBB99}" dt="2025-02-03T13:45:32.336" v="346" actId="1076"/>
          <ac:spMkLst>
            <pc:docMk/>
            <pc:sldMk cId="2703760858" sldId="273"/>
            <ac:spMk id="9" creationId="{98E57178-2458-38F6-ADA1-AA3240678D45}"/>
          </ac:spMkLst>
        </pc:spChg>
        <pc:picChg chg="add mod">
          <ac:chgData name="Vaishnavi More" userId="6b0b445b8ecced85" providerId="LiveId" clId="{8A30D98A-5E7A-4AF5-905F-B807CAAFBB99}" dt="2025-02-03T13:45:07.836" v="341" actId="1076"/>
          <ac:picMkLst>
            <pc:docMk/>
            <pc:sldMk cId="2703760858" sldId="273"/>
            <ac:picMk id="4" creationId="{F3F0992B-4B80-CCB2-DF6E-5FA887EEDED1}"/>
          </ac:picMkLst>
        </pc:picChg>
        <pc:picChg chg="del">
          <ac:chgData name="Vaishnavi More" userId="6b0b445b8ecced85" providerId="LiveId" clId="{8A30D98A-5E7A-4AF5-905F-B807CAAFBB99}" dt="2025-02-03T13:42:45.362" v="241" actId="478"/>
          <ac:picMkLst>
            <pc:docMk/>
            <pc:sldMk cId="2703760858" sldId="273"/>
            <ac:picMk id="5" creationId="{DD88FB97-0D29-D106-6570-D3A2018DA172}"/>
          </ac:picMkLst>
        </pc:picChg>
        <pc:picChg chg="del">
          <ac:chgData name="Vaishnavi More" userId="6b0b445b8ecced85" providerId="LiveId" clId="{8A30D98A-5E7A-4AF5-905F-B807CAAFBB99}" dt="2025-02-03T13:42:47.265" v="242" actId="478"/>
          <ac:picMkLst>
            <pc:docMk/>
            <pc:sldMk cId="2703760858" sldId="273"/>
            <ac:picMk id="7" creationId="{9D113CEF-5562-610A-6BAA-B1BD8D072073}"/>
          </ac:picMkLst>
        </pc:picChg>
        <pc:picChg chg="add mod">
          <ac:chgData name="Vaishnavi More" userId="6b0b445b8ecced85" providerId="LiveId" clId="{8A30D98A-5E7A-4AF5-905F-B807CAAFBB99}" dt="2025-02-03T13:45:26.006" v="345" actId="14100"/>
          <ac:picMkLst>
            <pc:docMk/>
            <pc:sldMk cId="2703760858" sldId="273"/>
            <ac:picMk id="10" creationId="{7B830071-CEF9-2727-E032-346836226743}"/>
          </ac:picMkLst>
        </pc:picChg>
      </pc:sldChg>
      <pc:sldChg chg="new del">
        <pc:chgData name="Vaishnavi More" userId="6b0b445b8ecced85" providerId="LiveId" clId="{8A30D98A-5E7A-4AF5-905F-B807CAAFBB99}" dt="2025-02-03T14:01:27.524" v="360" actId="47"/>
        <pc:sldMkLst>
          <pc:docMk/>
          <pc:sldMk cId="2729430" sldId="274"/>
        </pc:sldMkLst>
      </pc:sldChg>
      <pc:sldChg chg="addSp delSp modSp add mod">
        <pc:chgData name="Vaishnavi More" userId="6b0b445b8ecced85" providerId="LiveId" clId="{8A30D98A-5E7A-4AF5-905F-B807CAAFBB99}" dt="2025-02-03T16:04:06.163" v="514" actId="20577"/>
        <pc:sldMkLst>
          <pc:docMk/>
          <pc:sldMk cId="2271409376" sldId="274"/>
        </pc:sldMkLst>
        <pc:spChg chg="mod">
          <ac:chgData name="Vaishnavi More" userId="6b0b445b8ecced85" providerId="LiveId" clId="{8A30D98A-5E7A-4AF5-905F-B807CAAFBB99}" dt="2025-02-03T14:02:57.179" v="438" actId="20577"/>
          <ac:spMkLst>
            <pc:docMk/>
            <pc:sldMk cId="2271409376" sldId="274"/>
            <ac:spMk id="2" creationId="{A6C766B8-C2ED-4A14-C5A2-9D70B2221FBE}"/>
          </ac:spMkLst>
        </pc:spChg>
        <pc:spChg chg="del mod">
          <ac:chgData name="Vaishnavi More" userId="6b0b445b8ecced85" providerId="LiveId" clId="{8A30D98A-5E7A-4AF5-905F-B807CAAFBB99}" dt="2025-02-03T14:03:07.536" v="441"/>
          <ac:spMkLst>
            <pc:docMk/>
            <pc:sldMk cId="2271409376" sldId="274"/>
            <ac:spMk id="3" creationId="{08E4EE43-B9E4-2A56-6450-02AA28D5F731}"/>
          </ac:spMkLst>
        </pc:spChg>
        <pc:spChg chg="del mod">
          <ac:chgData name="Vaishnavi More" userId="6b0b445b8ecced85" providerId="LiveId" clId="{8A30D98A-5E7A-4AF5-905F-B807CAAFBB99}" dt="2025-02-03T14:03:15.833" v="448" actId="478"/>
          <ac:spMkLst>
            <pc:docMk/>
            <pc:sldMk cId="2271409376" sldId="274"/>
            <ac:spMk id="4" creationId="{10A27530-3CF8-9AFD-D024-BE6F796DD016}"/>
          </ac:spMkLst>
        </pc:spChg>
        <pc:spChg chg="del">
          <ac:chgData name="Vaishnavi More" userId="6b0b445b8ecced85" providerId="LiveId" clId="{8A30D98A-5E7A-4AF5-905F-B807CAAFBB99}" dt="2025-02-03T14:03:23.996" v="450" actId="478"/>
          <ac:spMkLst>
            <pc:docMk/>
            <pc:sldMk cId="2271409376" sldId="274"/>
            <ac:spMk id="5" creationId="{0946474A-84A1-2E33-3597-D0874F3BD3F2}"/>
          </ac:spMkLst>
        </pc:spChg>
        <pc:spChg chg="del">
          <ac:chgData name="Vaishnavi More" userId="6b0b445b8ecced85" providerId="LiveId" clId="{8A30D98A-5E7A-4AF5-905F-B807CAAFBB99}" dt="2025-02-03T14:03:27.228" v="451" actId="478"/>
          <ac:spMkLst>
            <pc:docMk/>
            <pc:sldMk cId="2271409376" sldId="274"/>
            <ac:spMk id="6" creationId="{08D5E28B-0427-F1D2-FA12-B58AC89CAB9F}"/>
          </ac:spMkLst>
        </pc:spChg>
        <pc:spChg chg="del">
          <ac:chgData name="Vaishnavi More" userId="6b0b445b8ecced85" providerId="LiveId" clId="{8A30D98A-5E7A-4AF5-905F-B807CAAFBB99}" dt="2025-02-03T14:03:21.060" v="449" actId="478"/>
          <ac:spMkLst>
            <pc:docMk/>
            <pc:sldMk cId="2271409376" sldId="274"/>
            <ac:spMk id="7" creationId="{E3DC1A4F-6DCF-99BA-0D77-B8657AD7E06A}"/>
          </ac:spMkLst>
        </pc:spChg>
        <pc:spChg chg="add del mod">
          <ac:chgData name="Vaishnavi More" userId="6b0b445b8ecced85" providerId="LiveId" clId="{8A30D98A-5E7A-4AF5-905F-B807CAAFBB99}" dt="2025-02-03T14:42:45.684" v="457" actId="478"/>
          <ac:spMkLst>
            <pc:docMk/>
            <pc:sldMk cId="2271409376" sldId="274"/>
            <ac:spMk id="8" creationId="{9AA697B7-FF38-BAA4-F253-BAA00A1DE8CA}"/>
          </ac:spMkLst>
        </pc:spChg>
        <pc:spChg chg="add mod">
          <ac:chgData name="Vaishnavi More" userId="6b0b445b8ecced85" providerId="LiveId" clId="{8A30D98A-5E7A-4AF5-905F-B807CAAFBB99}" dt="2025-02-03T16:04:06.163" v="514" actId="20577"/>
          <ac:spMkLst>
            <pc:docMk/>
            <pc:sldMk cId="2271409376" sldId="274"/>
            <ac:spMk id="9" creationId="{1D6A8FD9-23C1-349B-9F3D-BEC309EE0235}"/>
          </ac:spMkLst>
        </pc:spChg>
      </pc:sldChg>
      <pc:sldChg chg="modSp add mod">
        <pc:chgData name="Vaishnavi More" userId="6b0b445b8ecced85" providerId="LiveId" clId="{8A30D98A-5E7A-4AF5-905F-B807CAAFBB99}" dt="2025-02-03T16:09:15.860" v="647" actId="20577"/>
        <pc:sldMkLst>
          <pc:docMk/>
          <pc:sldMk cId="3384228053" sldId="275"/>
        </pc:sldMkLst>
        <pc:spChg chg="mod">
          <ac:chgData name="Vaishnavi More" userId="6b0b445b8ecced85" providerId="LiveId" clId="{8A30D98A-5E7A-4AF5-905F-B807CAAFBB99}" dt="2025-02-03T16:05:07.637" v="559" actId="20577"/>
          <ac:spMkLst>
            <pc:docMk/>
            <pc:sldMk cId="3384228053" sldId="275"/>
            <ac:spMk id="2" creationId="{F466304C-7CA1-24D6-9537-86512626967E}"/>
          </ac:spMkLst>
        </pc:spChg>
        <pc:spChg chg="mod">
          <ac:chgData name="Vaishnavi More" userId="6b0b445b8ecced85" providerId="LiveId" clId="{8A30D98A-5E7A-4AF5-905F-B807CAAFBB99}" dt="2025-02-03T16:09:15.860" v="647" actId="20577"/>
          <ac:spMkLst>
            <pc:docMk/>
            <pc:sldMk cId="3384228053" sldId="275"/>
            <ac:spMk id="9" creationId="{D9790D67-40AA-9A37-834F-85058553CDF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93B349-A949-9907-8D48-58DE99FDB0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C22C653-9D9F-3BA0-B2CE-CC2049BF74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0E2FF6-7B23-4920-B67C-FB28C8E7724E}" type="datetimeFigureOut">
              <a:rPr lang="en-US" smtClean="0"/>
              <a:t>2/3/2025</a:t>
            </a:fld>
            <a:endParaRPr lang="en-US"/>
          </a:p>
        </p:txBody>
      </p:sp>
      <p:sp>
        <p:nvSpPr>
          <p:cNvPr id="4" name="Footer Placeholder 3">
            <a:extLst>
              <a:ext uri="{FF2B5EF4-FFF2-40B4-BE49-F238E27FC236}">
                <a16:creationId xmlns:a16="http://schemas.microsoft.com/office/drawing/2014/main" id="{78DA8151-F77B-8366-C8CE-8C26760448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E7053A-C2A8-A7C7-6293-EED4C9A75F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9A1517-F3BE-4975-AC16-04CD15969F54}" type="slidenum">
              <a:rPr lang="en-US" smtClean="0"/>
              <a:t>‹#›</a:t>
            </a:fld>
            <a:endParaRPr lang="en-US"/>
          </a:p>
        </p:txBody>
      </p:sp>
    </p:spTree>
    <p:extLst>
      <p:ext uri="{BB962C8B-B14F-4D97-AF65-F5344CB8AC3E}">
        <p14:creationId xmlns:p14="http://schemas.microsoft.com/office/powerpoint/2010/main" val="28187459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6:06.125"/>
    </inkml:context>
    <inkml:brush xml:id="br0">
      <inkml:brushProperty name="width" value="0.35" units="cm"/>
      <inkml:brushProperty name="height" value="0.35" units="cm"/>
      <inkml:brushProperty name="color" value="#FFFFFF"/>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6:45.365"/>
    </inkml:context>
    <inkml:brush xml:id="br0">
      <inkml:brushProperty name="width" value="0.35" units="cm"/>
      <inkml:brushProperty name="height" value="0.35" units="cm"/>
      <inkml:brushProperty name="color" value="#FFFFFF"/>
    </inkml:brush>
  </inkml:definitions>
  <inkml:trace contextRef="#ctx0" brushRef="#br0">147 0 24575,'0'403'0,"-2"-367"0,-2 0 0,-2-1 0,-16 58 0,-2 16 0,10-29 0,-1 0 0,3 0 0,-1 100 0,15-91 0,0-41 0,-1 0 0,-3 1 0,-13 77 0,5-61 0,2 1 0,3 0 0,5 84 0,1-100 0,-1-43 0,0-1 0,0 0 0,0 0 0,1 0 0,0 0 0,1 0 0,-1 0 0,1-1 0,0 1 0,4 6 0,-4-9 0,1 1 0,0 0 0,0 0 0,1-1 0,-1 0 0,1 1 0,0-2 0,0 1 0,0 0 0,0-1 0,0 1 0,0-1 0,7 2 0,8 2 0,-1 0 0,1-1 0,0-1 0,1 0 0,24 0 0,101-3 0,-99-3 0,-17 0 0,-1-1 0,0-2 0,0-1 0,41-14 0,47-11 0,-87 27 0,45 0 0,-50 4 0,0-2 0,0 0 0,31-7 0,141-35 0,-128 33 0,-37 7 0,38-10 0,24-5 0,-64 14 0,0-1 0,29-10 0,-28 5 0,1 2 0,0 0 0,0 2 0,0 1 0,55-2 0,-29 5 0,-1-2 0,1-2 0,65-18 0,-36-1 0,-56 16 0,0 1 0,0 2 0,33-5 0,13 7 0,-39 3 0,55-9 0,-42 2 0,58-3 0,-108 12 0,0 0 0,0 0 0,0 0 0,0 0 0,1 0 0,-1 0 0,0 0 0,0 0 0,0 0 0,0 0 0,0 0 0,0 0 0,0-1 0,1 1 0,-1 0 0,0 0 0,0 0 0,0 0 0,0 0 0,0 0 0,0 1 0,1-1 0,-1 0 0,0 0 0,0 0 0,0 0 0,0 0 0,0 0 0,0 0 0,0 0 0,1 0 0,-1 0 0,0 0 0,0 0 0,0 0 0,0 0 0,0 0 0,0 1 0,0-1 0,0 0 0,0 0 0,0 0 0,0 0 0,0 0 0,0 0 0,1 0 0,-1 1 0,0-1 0,0 0 0,0 0 0,0 0 0,0 0 0,0 0 0,0 0 0,0 1 0,0-1 0,0 0 0,0 0 0,0 0 0,-1 0 0,1 0 0,0 0 0,-8 9 0,-17 7 0,2-3 0,-1-1 0,0-1 0,-1-1 0,0-1 0,0-2 0,-1 0 0,0-2 0,-1-1 0,-49 2 0,-491-9 0,546 4 76,1 1 0,0 2 0,-28 6 0,-27 5-1745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6:52.153"/>
    </inkml:context>
    <inkml:brush xml:id="br0">
      <inkml:brushProperty name="width" value="0.35" units="cm"/>
      <inkml:brushProperty name="height" value="0.35" units="cm"/>
      <inkml:brushProperty name="color" value="#FFFFFF"/>
    </inkml:brush>
  </inkml:definitions>
  <inkml:trace contextRef="#ctx0" brushRef="#br0">1279 545 24575,'57'0'0,"-37"0"0,-27 0 0,-5 0 0,-448 15 0,97 8 0,324-21 0,-71 14 0,69-9 0,-58 3 0,57-8 0,19 0 0,1-1 0,-1-1 0,1-1 0,0-1 0,-33-7 0,55 9 0,-1 0 0,0 0 0,0 0 0,0-1 0,0 1 0,1 0 0,-1-1 0,0 1 0,0 0 0,1-1 0,-1 1 0,0-1 0,1 1 0,-1-1 0,0 1 0,1-1 0,-1 0 0,1 1 0,-1-1 0,1 0 0,-2-1 0,3 1 0,-1 1 0,0-1 0,0 0 0,0 1 0,0-1 0,0 1 0,1-1 0,-1 1 0,0-1 0,1 0 0,-1 1 0,0-1 0,1 1 0,-1-1 0,1 1 0,-1-1 0,1 1 0,-1 0 0,1-1 0,-1 1 0,2-1 0,35-16 0,165-58 0,-36 12 0,-110 47 0,0 2 0,63-6 0,-67 11 0,113-24 0,-84 16 0,131-13 0,-124 23 0,0-4 0,-1-4 0,88-26 0,-89 21 0,113-12 0,-121 22 0,228-39 0,-231 33 0,-51 10 0,1 1 0,33-3 0,24 6 0,-45 3 0,-1-3 0,62-10 0,-57 5 0,-25 5 0,0-1 0,-1 0 0,1-2 0,-1 1 0,1-2 0,15-8 0,-31 14 0,0 0 0,0 0 0,0 0 0,1 0 0,-1 0 0,0 0 0,0 0 0,0-1 0,0 1 0,0 0 0,0 0 0,1 0 0,-1 0 0,0 0 0,0-1 0,0 1 0,0 0 0,0 0 0,0 0 0,0 0 0,0-1 0,0 1 0,0 0 0,0 0 0,0 0 0,0-1 0,0 1 0,0 0 0,0 0 0,0 0 0,0-1 0,0 1 0,0 0 0,0 0 0,0 0 0,0 0 0,0-1 0,0 1 0,0 0 0,-1 0 0,1 0 0,0 0 0,0 0 0,0-1 0,0 1 0,0 0 0,-1 0 0,1 0 0,0 0 0,0 0 0,0 0 0,0 0 0,0-1 0,-1 1 0,1 0 0,0 0 0,0 0 0,0 0 0,-1 0 0,1 0 0,0 0 0,0 0 0,0 0 0,-1 0 0,1 0 0,0 0 0,0 0 0,0 0 0,-1 1 0,-18-5 0,-83 1 0,1 4 0,-110 16 0,165-13 0,-153 16 0,-311 70 0,484-82 0,27-8 0,-1 0 0,0 0 0,0 0 0,0 0 0,0 0 0,0 0 0,0 0 0,0 0 0,0 0 0,0 0 0,0 0 0,0 0 0,0 0 0,0 0 0,0 1 0,0-1 0,0 0 0,0 0 0,0 0 0,0 0 0,0 0 0,0 0 0,0 0 0,0 0 0,0 0 0,0 0 0,0 1 0,0-1 0,0 0 0,0 0 0,0 0 0,0 0 0,0 0 0,0 0 0,0 0 0,0 0 0,0 0 0,0 0 0,0 0 0,0 0 0,0 1 0,0-1 0,0 0 0,0 0 0,0 0 0,-1 0 0,1 0 0,0 0 0,0 0 0,0 0 0,0 0 0,0 0 0,0 0 0,0 0 0,0 0 0,0 0 0,0 0 0,13 2 0,22 0 0,720-4 0,-708 0 0,73-14 0,21-1 0,21-2 0,23 0 0,-139 18 93,-9 2-458,1-2 1,-1-2-1,67-14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00.769"/>
    </inkml:context>
    <inkml:brush xml:id="br0">
      <inkml:brushProperty name="width" value="0.35" units="cm"/>
      <inkml:brushProperty name="height" value="0.35" units="cm"/>
      <inkml:brushProperty name="color" value="#FFFFFF"/>
    </inkml:brush>
  </inkml:definitions>
  <inkml:trace contextRef="#ctx0" brushRef="#br0">95 402 24575,'8'-6'0,"0"1"0,0 0 0,1 0 0,0 0 0,0 1 0,0 1 0,17-5 0,-7 2 0,4-1 0,1 0 0,0 2 0,0 1 0,0 1 0,1 1 0,34 1 0,-19 4 0,-1 1 0,0 2 0,45 13 0,-76-16 0,0-1 0,0 2 0,-1-1 0,1 1 0,-1 0 0,0 1 0,0-1 0,-1 1 0,0 1 0,1-1 0,-2 1 0,1 0 0,-1 1 0,0-1 0,0 1 0,0 0 0,-1 0 0,-1 1 0,1-1 0,-1 1 0,4 15 0,-1-3 0,-2 1 0,0 0 0,-1 0 0,-1 0 0,-2 0 0,0 1 0,-3 28 0,2-43 0,-1 0 0,1 0 0,-1 0 0,0 0 0,-1-1 0,0 1 0,0-1 0,0 1 0,-1-1 0,0 0 0,0-1 0,0 1 0,-1-1 0,0 1 0,0-1 0,0-1 0,0 1 0,-1-1 0,-7 5 0,-10 4 0,-1-2 0,0 0 0,-47 14 0,59-21 0,-4 0 0,1 0 0,0 0 0,-1-2 0,1 0 0,-21 0 0,28-2 0,1 0 0,-1 0 0,0-1 0,1-1 0,-1 1 0,1-1 0,-1 0 0,1-1 0,0 0 0,0 0 0,0-1 0,-11-7 0,17 11 0,-22-17 0,-26-27 0,42 37 0,0-1 0,1 0 0,-1 0 0,2-1 0,-1 1 0,1-1 0,-3-10 0,-1-3 0,1 0 0,1 0 0,1-1 0,1 1 0,1-1 0,0 0 0,1-37 0,3 32 0,-1 12 0,1 1 0,0-1 0,4-23 0,-3 35 0,0 0 0,0-1 0,1 1 0,-1 0 0,1 0 0,0 0 0,0 0 0,0 0 0,1 1 0,-1-1 0,1 0 0,0 1 0,0 0 0,0 0 0,0 0 0,8-5 0,9-4 0,0 1 0,38-15 0,-49 22 0,-1 1 0,1 0 0,1 1 0,-1 0 0,0 1 0,0-1 0,1 2 0,-1-1 0,14 2 0,-22-1 0,-1 0 0,1 1 0,0-1 0,0 0 0,0 0 0,-1 0 0,1 1 0,0-1 0,-1 0 0,1 0 0,0 1 0,0-1 0,-1 1 0,1-1 0,-1 1 0,1-1 0,0 1 0,-1-1 0,1 1 0,-1 0 0,1-1 0,-1 1 0,0 0 0,1-1 0,-1 1 0,0 0 0,1-1 0,-1 3 0,0-2 0,0 1 0,0 0 0,0 0 0,0 0 0,-1 0 0,1-1 0,0 1 0,-1 0 0,0 0 0,1-1 0,-3 4 0,-1 2 0,-1 0 0,0 0 0,0 0 0,-10 9 0,7-9 0,-1 0 0,0-1 0,0 0 0,0-1 0,-1 1 0,0-2 0,0 0 0,0 0 0,-1-1 0,1 0 0,-1 0 0,-16 1 0,21-4 0,-1 1 0,1-1 0,0 0 0,0 0 0,0-1 0,0 0 0,0 0 0,0 0 0,0-1 0,1 0 0,-1 0 0,0 0 0,1-1 0,-1 0 0,1 0 0,0 0 0,0-1 0,0 0 0,1 0 0,-1 0 0,1 0 0,0-1 0,-7-9 0,4 2 0,1 0 0,0-1 0,1 0 0,0 0 0,1 0 0,-4-21 0,-5-83 0,9 74 0,3 31 0,-1 1 0,0-1 0,-1 0 0,-7-16 0,40 62 0,-20-18 0,2-1 0,-1-1 0,2 0 0,0-1 0,1 0 0,0-1 0,1 0 0,0-1 0,1-1 0,24 12 0,-14-9 0,1-2 0,0 0 0,1-2 0,0-1 0,0-1 0,1-2 0,42 4 0,276-9 0,-141-3 0,-161 1 0,75-13 0,-12 0 0,9-4 0,-78 11 0,59-4 0,120 10 0,-121 4 0,147-17 0,-213 11 0,14-3 0,79-2 0,-97 14 0,-27-5 0,1 0 0,-1 1 0,0-1 0,0 0 0,1 0 0,-1 0 0,0 1 0,0-1 0,1 0 0,-1 0 0,0 1 0,0-1 0,0 0 0,1 0 0,-1 1 0,0-1 0,0 0 0,0 1 0,0-1 0,0 0 0,0 1 0,0-1 0,0 0 0,0 1 0,0-1 0,0 0 0,0 1 0,0-1 0,0 0 0,0 1 0,0-1 0,0 0 0,0 0 0,0 1 0,0-1 0,0 0 0,-1 1 0,-2 3 0,0 0 0,0-1 0,-1 1 0,0-1 0,0 0 0,0 0 0,-7 4 0,-25 12 0,-1-1 0,0-1 0,-79 22 0,75-27 0,-641 181 0,274-114 0,371-73 0,-1-2 0,0-1 0,1-2 0,-50-4 0,86 3 0,0 0 0,1 0 0,-1 0 0,0 0 0,0 0 0,0 0 0,0 0 0,0-1 0,0 1 0,0 0 0,0 0 0,1-1 0,-1 1 0,0-1 0,0 1 0,0-1 0,1 1 0,-1-1 0,0 1 0,1-1 0,-1 0 0,0 1 0,1-1 0,-1 0 0,1 0 0,-1 1 0,0-2 0,2 0 0,-1 1 0,0 0 0,0 0 0,1 0 0,-1-1 0,0 1 0,1 0 0,-1 0 0,1 0 0,0 0 0,-1 0 0,1 0 0,0 0 0,0 0 0,0 0 0,-1 0 0,3 0 0,4-6 0,1 1 0,0 1 0,0-1 0,11-4 0,31-10 0,1 3 0,0 2 0,1 2 0,56-7 0,91-23 0,-130 25 0,0 2 0,0 4 0,1 2 0,123 0 0,901 13 0,-1070-1 0,0 0 0,-1 2 0,25 6 0,45 6 0,4-11 0,-70-5 0,0 0 0,0 2 0,0 1 0,0 2 0,0 0 0,39 14 0,-43-10 0,1-2 0,-1 0 0,1-2 0,1 0 0,35 1 0,125-5 0,-97-3 0,512 1 0,-537 4 0,73 13 0,-73-7 0,80 1 0,6-13 0,167 5 0,-180 15 0,14 0 0,119-15 0,-165-3 0,-78-3 0,-28 0 0,-15-2 0,-39-3 0,-105-4 0,62 7 0,-167-17 0,-380-21 0,-263 43 0,430 3 0,291-4 0,-209 5 0,318 4 0,1 4 0,-112 29 0,153-33 0,0-2 0,-68 2 0,-32 4 0,-63 28 0,105-19 0,-175 16 0,228-35 0,27-1 0,22 0 0,709-4 0,-451 5 0,281 36 0,-232-9 0,368-19 0,-401-11 0,531 2 0,-849 0 0,-122 0 0,-172 22 0,-460 137 0,684-135 0,-87 15 0,105-24 0,0 4 0,-118 43 0,148-44-1365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13.711"/>
    </inkml:context>
    <inkml:brush xml:id="br0">
      <inkml:brushProperty name="width" value="0.35" units="cm"/>
      <inkml:brushProperty name="height" value="0.35" units="cm"/>
      <inkml:brushProperty name="color" value="#FFFFFF"/>
    </inkml:brush>
  </inkml:definitions>
  <inkml:trace contextRef="#ctx0" brushRef="#br0">1125 193 24575,'-5'0'0,"-14"-1"0,41-5 0,196-27 0,-48 8 0,0 2 0,198-3 0,175 27 0,-220 2 0,320-3 0,-619 1 0,0 2 0,0 0 0,0 2 0,-1 0 0,0 2 0,0 1 0,35 16 0,-55-23 0,0 1 0,0-1 0,0 0 0,0 1 0,0 0 0,-1-1 0,1 1 0,-1 0 0,1 1 0,-1-1 0,0 0 0,0 1 0,0-1 0,0 1 0,0-1 0,-1 1 0,3 5 0,-3-5 0,-1 0 0,1 0 0,-1 0 0,0 0 0,0 0 0,0 0 0,0 0 0,0 0 0,-1 0 0,0 0 0,1 0 0,-1 0 0,0 0 0,0-1 0,-3 5 0,-5 8 0,0-2 0,-1 1 0,-1-1 0,0-1 0,-22 19 0,-44 36 0,-2-4 0,-3-3 0,-3-4 0,-181 87 0,139-86 0,-3-7 0,-2-5 0,-156 32 0,138-47 0,-1-7 0,-2-6 0,-245-5 0,391-12 0,-1 0 0,1-1 0,-1 1 0,1-2 0,-1 1 0,1-1 0,0 0 0,0-1 0,0 1 0,0-1 0,0-1 0,1 1 0,-1-1 0,1 0 0,0-1 0,0 0 0,0 0 0,1 0 0,0 0 0,0-1 0,0 0 0,1 0 0,0 0 0,0-1 0,0 1 0,-4-12 0,2 5 0,0-1 0,1 0 0,0 0 0,1 0 0,1 0 0,0-1 0,1 1 0,1-1 0,0 0 0,1 0 0,0 1 0,1-1 0,1 0 0,0 1 0,1-1 0,1 1 0,0 0 0,1 0 0,1 0 0,0 1 0,1-1 0,0 2 0,1-1 0,0 1 0,1 0 0,0 1 0,11-11 0,34-28 0,2 3 0,1 2 0,76-45 0,199-93 0,-286 161 0,0 1 0,75-22 0,-99 37 0,1 0 0,0 2 0,0 1 0,0 1 0,0 1 0,0 1 0,43 5 0,-63-5 0,1 1 0,-1 0 0,1 0 0,-1 0 0,1 1 0,-1-1 0,0 1 0,0 0 0,0 0 0,0 0 0,0 0 0,0 1 0,-1-1 0,1 1 0,-1-1 0,1 1 0,-1 0 0,0 0 0,0 0 0,0 0 0,-1 0 0,1 1 0,-1-1 0,1 1 0,-1-1 0,0 1 0,-1-1 0,1 1 0,-1-1 0,1 8 0,-1 3 0,0 0 0,-1 0 0,0 1 0,-1-1 0,0-1 0,-9 25 0,6-21 0,0 1 0,1-1 0,0 1 0,2 0 0,0 0 0,1 0 0,2 20 0,0-25 0,1-1 0,0 0 0,1 1 0,1-2 0,0 1 0,0 0 0,1-1 0,1 0 0,0 0 0,0 0 0,11 13 0,13 12 0,50 45 0,-44-46 0,22 17 0,116 79 0,-108-84 0,-52-37 0,-2-1 0,0 0 0,0 0 0,1-2 0,1 1 0,15 5 0,-26-12 0,-1 0 0,0 0 0,0-1 0,0 1 0,0-1 0,1 0 0,-1 0 0,0 1 0,0-1 0,1-1 0,-1 1 0,0 0 0,0 0 0,1-1 0,-1 1 0,0-1 0,0 0 0,0 0 0,0 0 0,0 0 0,0 0 0,0 0 0,0 0 0,0-1 0,0 1 0,-1-1 0,1 1 0,-1-1 0,1 0 0,-1 1 0,0-1 0,1 0 0,-1 0 0,0 0 0,0 0 0,0 0 0,-1 0 0,1-1 0,0 1 0,-1 0 0,1-5 0,2-7 0,0 0 0,-1-1 0,-1 1 0,0 0 0,-1-1 0,-2-15 0,-18-88 0,12 78 0,-5-52 0,12 57 0,-2 0 0,-1 0 0,-2 0 0,-2 1 0,0 0 0,-24-57 0,14 48 0,9 21 0,0 0 0,-24-38 0,29 54 0,0 1 0,0-1 0,-1 1 0,1 0 0,-1 1 0,0-1 0,0 1 0,-1 0 0,1 0 0,-1 1 0,0-1 0,0 1 0,0 1 0,-12-5 0,-11 2 0,0 1 0,0 2 0,0 1 0,-53 4 0,20 0 0,-57-3 0,-84 3 0,94 14 0,72-10 0,-51 3 0,-579 51 0,605-53 0,-186 28 0,-245 44 0,400-64 0,55-9 0,-52 4 0,65-9 0,0 1 0,1 2 0,0 0 0,0 1 0,-37 16 0,34-14 0,0-1 0,0-1 0,-1-2 0,0 0 0,0-2 0,-43-3 0,-33 4 0,88 1 0,15 3 0,24 8 0,22 3 0,1-2 0,1-1 0,56 8 0,40 12 0,349 134 0,-418-146 0,2-3 0,137 17 0,-57-11 0,-120-20 0,503 80 0,237-44 0,-645-41 0,99-4 0,-97-15 0,-86 10 0,60-2 0,-65 9 0,-12 2 0,-1-3 0,1 0 0,36-8 0,143-24 0,-134 24 0,205-20 0,-148 16 0,246 6 0,-296 9 0,-101 5 0,-24 3 0,-161 8 0,-223-9 0,279-9 0,-969 0 0,1111 1 0,2 0 0,0 0 0,1 0 0,-1 0 0,0 0 0,0-1 0,0 1 0,0-1 0,1 0 0,-7-3 0,9 4 0,1 0 0,0 0 0,0 0 0,-1-1 0,1 1 0,0 0 0,0 0 0,-1 0 0,1-1 0,0 1 0,0 0 0,0 0 0,-1-1 0,1 1 0,0 0 0,0 0 0,0-1 0,0 1 0,0 0 0,0-1 0,0 1 0,0 0 0,-1 0 0,1-1 0,0 1 0,0 0 0,0-1 0,0 1 0,0 0 0,1 0 0,-1-1 0,0 1 0,0 0 0,0-1 0,0 1 0,0 0 0,0 0 0,0-1 0,1 1 0,-1 0 0,0 0 0,0-1 0,0 1 0,0 0 0,1-1 0,13-9 0,-12 9 0,17-11 0,2 1 0,0 1 0,0 1 0,27-7 0,97-21 0,-100 27 0,34-7 0,0 3 0,0 4 0,96 0 0,-147 8 0,0-1 0,1-1 0,-1-2 0,43-13 0,6-2 0,-38 14 0,1 2 0,55-1 0,-47 4 0,50-8 0,82-29 0,-113 22 0,1 3 0,110-9 0,-134 19 0,50-10 0,-52 6 0,62-2 0,-78 7 0,0 0 0,28-7 0,-29 5 0,-1 0 0,36 0 0,-56 5 0,-1 0 0,0 0 0,1 1 0,-1 0 0,0 0 0,1 0 0,-1 0 0,0 0 0,0 0 0,0 1 0,0 0 0,0 0 0,0-1 0,0 2 0,-1-1 0,1 0 0,-1 0 0,1 1 0,-1 0 0,0-1 0,0 1 0,2 4 0,-3-5 0,0 0 0,0 0 0,0 0 0,0 0 0,0 0 0,-1 1 0,1-1 0,-1 0 0,0 0 0,0 1 0,1-1 0,-1 0 0,-1 0 0,1 1 0,0-1 0,0 0 0,-1 0 0,0 1 0,1-1 0,-1 0 0,0 0 0,0 0 0,0 0 0,0 0 0,0 0 0,-1 0 0,1 0 0,-1-1 0,1 1 0,-1 0 0,1-1 0,-1 1 0,-3 1 0,-3 2 0,0-1 0,0 0 0,0 0 0,-1-1 0,1 0 0,-1-1 0,0 1 0,1-2 0,-18 2 0,-10-1 0,-40-3 0,44 0 0,-40-1 0,42 0 0,23 2 0,8 0 0,167 1 0,113-4 0,-177-13 0,-69 8 0,44-2 0,311 7 0,-200 5 0,-167-3 0,0-1 0,0-2 0,25-6 0,-21 3 0,48-4 0,140 9 0,-211 1 0,1 0 0,-1 0 0,1 0 0,-1 0 0,0-1 0,1 0 0,-1 0 0,6-3 0,-10 4 0,1 1 0,0 0 0,-1-1 0,1 1 0,0-1 0,-1 0 0,1 1 0,-1-1 0,1 1 0,-1-1 0,1 0 0,-1 1 0,0-1 0,1 0 0,-1 0 0,0 1 0,1-1 0,-1 0 0,0 0 0,0 1 0,0-2 0,0 1 0,0 0 0,-1 0 0,1 0 0,-1 0 0,1 0 0,-1 0 0,0 0 0,1 0 0,-1 0 0,0 0 0,1 1 0,-1-1 0,0 0 0,0 1 0,0-1 0,0 0 0,0 1 0,0-1 0,0 1 0,-1-1 0,-6-2 0,1 0 0,-1 1 0,0 0 0,0 0 0,1 1 0,-1 0 0,0 0 0,0 1 0,0 0 0,0 1 0,0 0 0,-14 3 0,-13 4 0,-51 19 0,65-20 0,-4 2 0,-177 53 0,174-55 0,1-2 0,-1-1 0,0-2 0,0 0 0,-41-3 0,42-4 0,-49-13 0,30 6 0,-8-2 0,31 7 0,1 1 0,-1 2 0,-34-4 0,-99-8 0,0-1 0,-211 14 0,423 4 0,-1 3 0,66 12 0,125 35 0,-123-23 0,161 16 0,-240-39 0,0 2 0,0 1 0,63 22 0,-70-21 0,0-2 0,0-2 0,1-1 0,0-2 0,55-3 0,-90 1 0,25 3 0,-28-3 0,0 1 0,1-1 0,-1 0 0,0 0 0,0 0 0,1 0 0,-1 0 0,0 1 0,0-1 0,1 0 0,-1 0 0,0 0 0,0 1 0,0-1 0,0 0 0,1 0 0,-1 1 0,0-1 0,0 0 0,0 0 0,0 1 0,0-1 0,0 0 0,0 0 0,0 1 0,0-1 0,0 0 0,0 1 0,0-1 0,0 0 0,0 0 0,0 1 0,0-1 0,0 0 0,0 1 0,0-1 0,0 0 0,0 0 0,0 1 0,0-1 0,-1 1 0,-2 2 0,0 0 0,0 0 0,-1 0 0,1-1 0,-1 1 0,1-1 0,-1 0 0,0 0 0,-7 3 0,-262 91 0,-12-22 0,-436 48 0,572-107 0,-158-3 0,266-12 0,22 1 0,1-1 0,-1-1 0,1-1 0,-22-4 0,26-1 0,14 6 0,0 1 0,0 0 0,0-1 0,0 1 0,0 0 0,0 0 0,0-1 0,0 1 0,0 0 0,0-1 0,0 1 0,0 0 0,0 0 0,0-1 0,1 1 0,-1 0 0,0-1 0,0 1 0,0 0 0,0 0 0,1-1 0,-1 1 0,0 0 0,0 0 0,0 0 0,1-1 0,-1 1 0,0 0 0,1 0 0,-1 0 0,31-13 0,424-80 0,-339 80 0,1 6 0,139 8 0,-80 2 0,1385-3 0,-1554 0 0,1 0 0,0 0 0,0-1 0,0 0 0,-1-1 0,1 1 0,0-2 0,-1 1 0,0-1 0,13-6 0,-16 6 0,0 0 0,0 0 0,-1 0 0,1-1 0,-1 0 0,0 1 0,0-1 0,0 0 0,0-1 0,-1 1 0,1 0 0,-1-1 0,0 1 0,-1-1 0,1 0 0,-1 1 0,0-1 0,1-6 0,8-92-1365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19.143"/>
    </inkml:context>
    <inkml:brush xml:id="br0">
      <inkml:brushProperty name="width" value="0.35" units="cm"/>
      <inkml:brushProperty name="height" value="0.35" units="cm"/>
      <inkml:brushProperty name="color" value="#FFFFFF"/>
    </inkml:brush>
  </inkml:definitions>
  <inkml:trace contextRef="#ctx0" brushRef="#br0">1 368 24575,'1264'0'0,"-1208"-3"0,76-13 0,-75 7 0,71-1 0,-77 10 0,92-13 0,-60 1 0,114-1 0,87 14 0,-100 2 0,-161-3 0,68 0 0,126-15 0,-122 3 0,135-1 0,-203 11 0,0-1 0,0-2 0,-1-1 0,0-1 0,0-1 0,38-18 0,17-4 0,-1 8 0,102-16 0,-101 24 0,102-32 0,-139 33 0,1 2 0,0 2 0,1 2 0,50-2 0,188 10 0,-116 2 0,1465-3-1365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27.306"/>
    </inkml:context>
    <inkml:brush xml:id="br0">
      <inkml:brushProperty name="width" value="0.35" units="cm"/>
      <inkml:brushProperty name="height" value="0.35" units="cm"/>
      <inkml:brushProperty name="color" value="#FFFFFF"/>
    </inkml:brush>
  </inkml:definitions>
  <inkml:trace contextRef="#ctx0" brushRef="#br0">2309 77 24575,'1171'0'0,"-1121"-3"0,73-12 0,14-1 0,76-2 0,125-4 0,682 20 0,-513 4 0,-475 0 0,0 1 0,0 2 0,51 14 0,-76-17 0,-1 0 0,0 0 0,1 1 0,-1 0 0,0 0 0,-1 0 0,1 1 0,0 0 0,-1 0 0,0 0 0,0 1 0,6 7 0,-4-3 0,-1 0 0,0-1 0,-1 2 0,0-1 0,-1 1 0,0 0 0,4 12 0,-2 7 0,0 0 0,-2 1 0,-1-1 0,-1 50 0,-1-48 0,2 0 0,8 39 0,4 31 0,-9 419 0,-8-287 0,2 453 0,0-675 0,-1 1 0,0 0 0,0 0 0,-1-1 0,-1 1 0,0-1 0,0 0 0,-8 17 0,6-20 0,1 0 0,-1 0 0,-1 0 0,1-1 0,-1 0 0,0 0 0,-1-1 0,0 0 0,0 0 0,0 0 0,-13 6 0,6-4 0,-1-1 0,-1 0 0,1-1 0,-1-1 0,-19 3 0,-86 12 0,70-13 0,-1-2 0,-72-1 0,0 0 0,93-1 0,-32 9 0,-23 3 0,-36 4 0,77-10 0,-79 4 0,-320-13 0,199-1 0,225 2 0,0 1 0,1 1 0,-29 8 0,-30 4 0,46-10 0,-33 10 0,38-8 0,1-2 0,-39 4 0,-321-6 0,192-6 0,142 6 0,-79 13 0,77-8 0,-72 3 0,68-10 0,-138-5 0,175 1 0,1-1 0,-1-1 0,1-1 0,-21-9 0,-45-12 0,65 22 0,1 1 0,0 1 0,-1 0 0,0 2 0,0 1 0,1 0 0,-1 2 0,0 0 0,1 1 0,-23 7 0,15-2 0,1-2 0,-1 0 0,-1-2 0,-29 0 0,-117-5 0,71-2 0,-1384 3 0,1466-1 0,1-1 0,-1-1 0,-30-9 0,27 5 0,-51-5 0,63 11 0,-1 1 0,1 0 0,0 0 0,-24 5 0,32-4 0,1 0 0,0 0 0,1 1 0,-1 0 0,0-1 0,0 1 0,1 0 0,-1 1 0,1-1 0,-1 1 0,1-1 0,0 1 0,0 0 0,0 0 0,1 1 0,-1-1 0,1 1 0,-4 6 0,5-8 0,0-1 0,0 1 0,0 0 0,0-1 0,1 1 0,-1 0 0,1 0 0,-1-1 0,1 1 0,0 0 0,-1 0 0,1 0 0,0 0 0,0-1 0,1 1 0,-1 0 0,0 0 0,0 0 0,1-1 0,-1 1 0,1 0 0,0 0 0,-1-1 0,1 1 0,0 0 0,0-1 0,0 1 0,0-1 0,0 0 0,1 1 0,-1-1 0,0 0 0,1 1 0,-1-1 0,1 0 0,2 1 0,1 1 0,1 0 0,-1-1 0,1 0 0,0 0 0,0-1 0,0 0 0,0 0 0,0 0 0,0 0 0,8-1 0,17-2 0,0-1 0,0-2 0,0-1 0,49-16 0,116-54 0,-84 29 0,-21 10-1365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34.834"/>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12:27:48.024"/>
    </inkml:context>
    <inkml:brush xml:id="br0">
      <inkml:brushProperty name="width" value="0.35" units="cm"/>
      <inkml:brushProperty name="height" value="0.35" units="cm"/>
      <inkml:brushProperty name="color" value="#FFFFFF"/>
    </inkml:brush>
  </inkml:definitions>
  <inkml:trace contextRef="#ctx0" brushRef="#br0">124 73 24575,'-41'0'0,"27"0"0,23 0 0,1407 0 0,-1416 0 0,0 0 0,0 0 0,0 0 0,0 0 0,0-1 0,0 1 0,0 0 0,0 0 0,0 0 0,0 0 0,0 0 0,0 0 0,0 0 0,0 0 0,0 0 0,0 0 0,0 0 0,0 0 0,0 0 0,0 0 0,0 0 0,0 0 0,0 0 0,0-1 0,0 1 0,0 0 0,0 0 0,0 0 0,0 0 0,0 0 0,0 0 0,0 0 0,0 0 0,1 0 0,-1 0 0,0 0 0,-13-4 0,-19-4 0,-69-5 0,-1 5 0,-111 5 0,-61-3 0,-443-23 0,686 29 0,19 1 0,15-1 0,743 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3248F-8374-4163-8AB3-DCB2E5051D25}"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9CC3A-CE7A-4858-A7E0-44C59953F7A7}" type="slidenum">
              <a:rPr lang="en-US" smtClean="0"/>
              <a:t>‹#›</a:t>
            </a:fld>
            <a:endParaRPr lang="en-US"/>
          </a:p>
        </p:txBody>
      </p:sp>
    </p:spTree>
    <p:extLst>
      <p:ext uri="{BB962C8B-B14F-4D97-AF65-F5344CB8AC3E}">
        <p14:creationId xmlns:p14="http://schemas.microsoft.com/office/powerpoint/2010/main" val="141682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5.xml"/><Relationship Id="rId18" Type="http://schemas.openxmlformats.org/officeDocument/2006/relationships/image" Target="../media/image25.png"/><Relationship Id="rId3" Type="http://schemas.openxmlformats.org/officeDocument/2006/relationships/image" Target="../media/image17.png"/><Relationship Id="rId21" Type="http://schemas.openxmlformats.org/officeDocument/2006/relationships/image" Target="../media/image26.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 Type="http://schemas.openxmlformats.org/officeDocument/2006/relationships/image" Target="../media/image16.jpeg"/><Relationship Id="rId16" Type="http://schemas.openxmlformats.org/officeDocument/2006/relationships/image" Target="../media/image24.png"/><Relationship Id="rId20"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1.png"/><Relationship Id="rId19" Type="http://schemas.openxmlformats.org/officeDocument/2006/relationships/customXml" Target="../ink/ink8.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83D"/>
        </a:solidFill>
        <a:effectLst/>
      </p:bgPr>
    </p:bg>
    <p:spTree>
      <p:nvGrpSpPr>
        <p:cNvPr id="1" name=""/>
        <p:cNvGrpSpPr/>
        <p:nvPr/>
      </p:nvGrpSpPr>
      <p:grpSpPr>
        <a:xfrm>
          <a:off x="0" y="0"/>
          <a:ext cx="0" cy="0"/>
          <a:chOff x="0" y="0"/>
          <a:chExt cx="0" cy="0"/>
        </a:xfrm>
      </p:grpSpPr>
      <p:sp>
        <p:nvSpPr>
          <p:cNvPr id="2" name="Freeform 2"/>
          <p:cNvSpPr/>
          <p:nvPr/>
        </p:nvSpPr>
        <p:spPr>
          <a:xfrm>
            <a:off x="-109662" y="-1105467"/>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38000"/>
            </a:blip>
            <a:stretch>
              <a:fillRect/>
            </a:stretch>
          </a:blipFill>
        </p:spPr>
      </p:sp>
      <p:sp>
        <p:nvSpPr>
          <p:cNvPr id="3" name="Freeform 3"/>
          <p:cNvSpPr/>
          <p:nvPr/>
        </p:nvSpPr>
        <p:spPr>
          <a:xfrm rot="-10800000">
            <a:off x="-109662" y="143505"/>
            <a:ext cx="6766350" cy="10286876"/>
          </a:xfrm>
          <a:custGeom>
            <a:avLst/>
            <a:gdLst/>
            <a:ahLst/>
            <a:cxnLst/>
            <a:rect l="l" t="t" r="r" b="b"/>
            <a:pathLst>
              <a:path w="6766350" h="10286876">
                <a:moveTo>
                  <a:pt x="0" y="0"/>
                </a:moveTo>
                <a:lnTo>
                  <a:pt x="6766350" y="0"/>
                </a:lnTo>
                <a:lnTo>
                  <a:pt x="6766350" y="10286876"/>
                </a:lnTo>
                <a:lnTo>
                  <a:pt x="0" y="10286876"/>
                </a:lnTo>
                <a:lnTo>
                  <a:pt x="0" y="0"/>
                </a:lnTo>
                <a:close/>
              </a:path>
            </a:pathLst>
          </a:custGeom>
          <a:blipFill>
            <a:blip r:embed="rId3">
              <a:alphaModFix amt="23000"/>
            </a:blip>
            <a:stretch>
              <a:fillRect r="-64278" b="-8056"/>
            </a:stretch>
          </a:blipFill>
        </p:spPr>
      </p:sp>
      <p:sp>
        <p:nvSpPr>
          <p:cNvPr id="4" name="Freeform 4"/>
          <p:cNvSpPr/>
          <p:nvPr/>
        </p:nvSpPr>
        <p:spPr>
          <a:xfrm>
            <a:off x="1028700" y="871078"/>
            <a:ext cx="2828355" cy="2185834"/>
          </a:xfrm>
          <a:custGeom>
            <a:avLst/>
            <a:gdLst/>
            <a:ahLst/>
            <a:cxnLst/>
            <a:rect l="l" t="t" r="r" b="b"/>
            <a:pathLst>
              <a:path w="2828355" h="2185834">
                <a:moveTo>
                  <a:pt x="0" y="0"/>
                </a:moveTo>
                <a:lnTo>
                  <a:pt x="2828355" y="0"/>
                </a:lnTo>
                <a:lnTo>
                  <a:pt x="2828355" y="2185834"/>
                </a:lnTo>
                <a:lnTo>
                  <a:pt x="0" y="2185834"/>
                </a:lnTo>
                <a:lnTo>
                  <a:pt x="0" y="0"/>
                </a:lnTo>
                <a:close/>
              </a:path>
            </a:pathLst>
          </a:custGeom>
          <a:blipFill>
            <a:blip r:embed="rId4"/>
            <a:stretch>
              <a:fillRect/>
            </a:stretch>
          </a:blipFill>
        </p:spPr>
      </p:sp>
      <p:sp>
        <p:nvSpPr>
          <p:cNvPr id="5" name="TextBox 5"/>
          <p:cNvSpPr txBox="1"/>
          <p:nvPr/>
        </p:nvSpPr>
        <p:spPr>
          <a:xfrm>
            <a:off x="3857055" y="470701"/>
            <a:ext cx="12667189" cy="1493294"/>
          </a:xfrm>
          <a:prstGeom prst="rect">
            <a:avLst/>
          </a:prstGeom>
        </p:spPr>
        <p:txBody>
          <a:bodyPr lIns="0" tIns="0" rIns="0" bIns="0" rtlCol="0" anchor="t">
            <a:spAutoFit/>
          </a:bodyPr>
          <a:lstStyle/>
          <a:p>
            <a:pPr algn="ctr">
              <a:lnSpc>
                <a:spcPts val="5719"/>
              </a:lnSpc>
              <a:spcBef>
                <a:spcPct val="0"/>
              </a:spcBef>
            </a:pPr>
            <a:r>
              <a:rPr lang="en-US" sz="4094">
                <a:solidFill>
                  <a:srgbClr val="FFFFFF"/>
                </a:solidFill>
                <a:latin typeface="Times New Roman"/>
                <a:ea typeface="Times New Roman"/>
                <a:cs typeface="Times New Roman"/>
                <a:sym typeface="Times New Roman"/>
              </a:rPr>
              <a:t>SHIVAJIRAO S. JONDHALE COLLEGE OF ENGINEERING</a:t>
            </a:r>
          </a:p>
        </p:txBody>
      </p:sp>
      <p:sp>
        <p:nvSpPr>
          <p:cNvPr id="6" name="TextBox 6"/>
          <p:cNvSpPr txBox="1"/>
          <p:nvPr/>
        </p:nvSpPr>
        <p:spPr>
          <a:xfrm>
            <a:off x="4564722" y="2151472"/>
            <a:ext cx="12154377" cy="733300"/>
          </a:xfrm>
          <a:prstGeom prst="rect">
            <a:avLst/>
          </a:prstGeom>
        </p:spPr>
        <p:txBody>
          <a:bodyPr lIns="0" tIns="0" rIns="0" bIns="0" rtlCol="0" anchor="t">
            <a:spAutoFit/>
          </a:bodyPr>
          <a:lstStyle/>
          <a:p>
            <a:pPr algn="ctr">
              <a:lnSpc>
                <a:spcPts val="5325"/>
              </a:lnSpc>
              <a:spcBef>
                <a:spcPct val="0"/>
              </a:spcBef>
            </a:pPr>
            <a:r>
              <a:rPr lang="en-US" sz="3812">
                <a:solidFill>
                  <a:srgbClr val="FFFFFF"/>
                </a:solidFill>
                <a:latin typeface="Times New Roman"/>
                <a:ea typeface="Times New Roman"/>
                <a:cs typeface="Times New Roman"/>
                <a:sym typeface="Times New Roman"/>
              </a:rPr>
              <a:t>Department of Artificial Intelligence and Machine learning</a:t>
            </a:r>
          </a:p>
        </p:txBody>
      </p:sp>
      <p:sp>
        <p:nvSpPr>
          <p:cNvPr id="7" name="TextBox 7"/>
          <p:cNvSpPr txBox="1"/>
          <p:nvPr/>
        </p:nvSpPr>
        <p:spPr>
          <a:xfrm>
            <a:off x="457200" y="3630861"/>
            <a:ext cx="16992600" cy="1025922"/>
          </a:xfrm>
          <a:prstGeom prst="rect">
            <a:avLst/>
          </a:prstGeom>
        </p:spPr>
        <p:txBody>
          <a:bodyPr wrap="square" lIns="0" tIns="0" rIns="0" bIns="0" rtlCol="0" anchor="t">
            <a:spAutoFit/>
          </a:bodyPr>
          <a:lstStyle/>
          <a:p>
            <a:pPr algn="ctr">
              <a:lnSpc>
                <a:spcPts val="7962"/>
              </a:lnSpc>
              <a:spcBef>
                <a:spcPct val="0"/>
              </a:spcBef>
            </a:pPr>
            <a:r>
              <a:rPr lang="en-US" sz="8000" b="1" dirty="0">
                <a:solidFill>
                  <a:srgbClr val="FFFFFF"/>
                </a:solidFill>
                <a:latin typeface="Algerian" panose="04020705040A02060702" pitchFamily="82" charset="0"/>
                <a:ea typeface="Times New Roman Bold"/>
                <a:cs typeface="Times New Roman Bold"/>
                <a:sym typeface="Times New Roman Bold"/>
              </a:rPr>
              <a:t>Face ID Attendance System</a:t>
            </a:r>
          </a:p>
        </p:txBody>
      </p:sp>
      <p:sp>
        <p:nvSpPr>
          <p:cNvPr id="8" name="TextBox 8"/>
          <p:cNvSpPr txBox="1"/>
          <p:nvPr/>
        </p:nvSpPr>
        <p:spPr>
          <a:xfrm>
            <a:off x="1028700" y="5499036"/>
            <a:ext cx="5029687" cy="1043746"/>
          </a:xfrm>
          <a:prstGeom prst="rect">
            <a:avLst/>
          </a:prstGeom>
        </p:spPr>
        <p:txBody>
          <a:bodyPr lIns="0" tIns="0" rIns="0" bIns="0" rtlCol="0" anchor="t">
            <a:spAutoFit/>
          </a:bodyPr>
          <a:lstStyle/>
          <a:p>
            <a:pPr algn="ctr">
              <a:lnSpc>
                <a:spcPts val="7669"/>
              </a:lnSpc>
              <a:spcBef>
                <a:spcPct val="0"/>
              </a:spcBef>
            </a:pPr>
            <a:r>
              <a:rPr lang="en-US" sz="5490" b="1">
                <a:solidFill>
                  <a:srgbClr val="FFFFFF"/>
                </a:solidFill>
                <a:latin typeface="Times New Roman Bold"/>
                <a:ea typeface="Times New Roman Bold"/>
                <a:cs typeface="Times New Roman Bold"/>
                <a:sym typeface="Times New Roman Bold"/>
              </a:rPr>
              <a:t>Team member</a:t>
            </a:r>
            <a:r>
              <a:rPr lang="en-US" sz="5490">
                <a:solidFill>
                  <a:srgbClr val="FFFFFF"/>
                </a:solidFill>
                <a:latin typeface="Times New Roman"/>
                <a:ea typeface="Times New Roman"/>
                <a:cs typeface="Times New Roman"/>
                <a:sym typeface="Times New Roman"/>
              </a:rPr>
              <a:t>s</a:t>
            </a:r>
          </a:p>
        </p:txBody>
      </p:sp>
      <p:sp>
        <p:nvSpPr>
          <p:cNvPr id="9" name="TextBox 9"/>
          <p:cNvSpPr txBox="1"/>
          <p:nvPr/>
        </p:nvSpPr>
        <p:spPr>
          <a:xfrm>
            <a:off x="11205680" y="5479986"/>
            <a:ext cx="5029687" cy="1136011"/>
          </a:xfrm>
          <a:prstGeom prst="rect">
            <a:avLst/>
          </a:prstGeom>
        </p:spPr>
        <p:txBody>
          <a:bodyPr lIns="0" tIns="0" rIns="0" bIns="0" rtlCol="0" anchor="t">
            <a:spAutoFit/>
          </a:bodyPr>
          <a:lstStyle/>
          <a:p>
            <a:pPr algn="ctr">
              <a:lnSpc>
                <a:spcPts val="8368"/>
              </a:lnSpc>
              <a:spcBef>
                <a:spcPct val="0"/>
              </a:spcBef>
            </a:pPr>
            <a:r>
              <a:rPr lang="en-US" sz="5990" b="1">
                <a:solidFill>
                  <a:srgbClr val="FFFFFF"/>
                </a:solidFill>
                <a:latin typeface="Times New Roman Bold"/>
                <a:ea typeface="Times New Roman Bold"/>
                <a:cs typeface="Times New Roman Bold"/>
                <a:sym typeface="Times New Roman Bold"/>
              </a:rPr>
              <a:t>Our Mentor</a:t>
            </a:r>
          </a:p>
        </p:txBody>
      </p:sp>
      <p:sp>
        <p:nvSpPr>
          <p:cNvPr id="10" name="TextBox 10"/>
          <p:cNvSpPr txBox="1"/>
          <p:nvPr/>
        </p:nvSpPr>
        <p:spPr>
          <a:xfrm>
            <a:off x="11409407" y="6777922"/>
            <a:ext cx="4825960" cy="850691"/>
          </a:xfrm>
          <a:prstGeom prst="rect">
            <a:avLst/>
          </a:prstGeom>
        </p:spPr>
        <p:txBody>
          <a:bodyPr lIns="0" tIns="0" rIns="0" bIns="0" rtlCol="0" anchor="t">
            <a:spAutoFit/>
          </a:bodyPr>
          <a:lstStyle/>
          <a:p>
            <a:pPr algn="ctr">
              <a:lnSpc>
                <a:spcPts val="6216"/>
              </a:lnSpc>
              <a:spcBef>
                <a:spcPct val="0"/>
              </a:spcBef>
            </a:pPr>
            <a:r>
              <a:rPr lang="en-US" sz="4449">
                <a:solidFill>
                  <a:srgbClr val="FFFFFF"/>
                </a:solidFill>
                <a:latin typeface="Times New Roman"/>
                <a:ea typeface="Times New Roman"/>
                <a:cs typeface="Times New Roman"/>
                <a:sym typeface="Times New Roman"/>
              </a:rPr>
              <a:t>Prof. Anita Shirture</a:t>
            </a:r>
          </a:p>
        </p:txBody>
      </p:sp>
      <p:sp>
        <p:nvSpPr>
          <p:cNvPr id="11" name="TextBox 11"/>
          <p:cNvSpPr txBox="1"/>
          <p:nvPr/>
        </p:nvSpPr>
        <p:spPr>
          <a:xfrm>
            <a:off x="950711" y="6923782"/>
            <a:ext cx="4645604" cy="3193841"/>
          </a:xfrm>
          <a:prstGeom prst="rect">
            <a:avLst/>
          </a:prstGeom>
        </p:spPr>
        <p:txBody>
          <a:bodyPr lIns="0" tIns="0" rIns="0" bIns="0" rtlCol="0" anchor="t">
            <a:spAutoFit/>
          </a:bodyPr>
          <a:lstStyle/>
          <a:p>
            <a:pPr algn="just">
              <a:lnSpc>
                <a:spcPts val="6216"/>
              </a:lnSpc>
            </a:pPr>
            <a:r>
              <a:rPr lang="en-US" sz="4449">
                <a:solidFill>
                  <a:srgbClr val="FFFFFF"/>
                </a:solidFill>
                <a:latin typeface="Times New Roman"/>
                <a:ea typeface="Times New Roman"/>
                <a:cs typeface="Times New Roman"/>
                <a:sym typeface="Times New Roman"/>
              </a:rPr>
              <a:t>1.Sakshi Tiwari</a:t>
            </a:r>
          </a:p>
          <a:p>
            <a:pPr algn="just">
              <a:lnSpc>
                <a:spcPts val="6216"/>
              </a:lnSpc>
            </a:pPr>
            <a:r>
              <a:rPr lang="en-US" sz="4449">
                <a:solidFill>
                  <a:srgbClr val="FFFFFF"/>
                </a:solidFill>
                <a:latin typeface="Times New Roman"/>
                <a:ea typeface="Times New Roman"/>
                <a:cs typeface="Times New Roman"/>
                <a:sym typeface="Times New Roman"/>
              </a:rPr>
              <a:t>2.Vaishnavi More</a:t>
            </a:r>
          </a:p>
          <a:p>
            <a:pPr algn="just">
              <a:lnSpc>
                <a:spcPts val="6216"/>
              </a:lnSpc>
              <a:spcBef>
                <a:spcPct val="0"/>
              </a:spcBef>
            </a:pPr>
            <a:r>
              <a:rPr lang="en-US" sz="4449">
                <a:solidFill>
                  <a:srgbClr val="FFFFFF"/>
                </a:solidFill>
                <a:latin typeface="Times New Roman"/>
                <a:ea typeface="Times New Roman"/>
                <a:cs typeface="Times New Roman"/>
                <a:sym typeface="Times New Roman"/>
              </a:rPr>
              <a:t>3.Sakshi Dalvi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8638253" y="4880231"/>
            <a:ext cx="3912821" cy="3408854"/>
          </a:xfrm>
          <a:custGeom>
            <a:avLst/>
            <a:gdLst/>
            <a:ahLst/>
            <a:cxnLst/>
            <a:rect l="l" t="t" r="r" b="b"/>
            <a:pathLst>
              <a:path w="3912821" h="3408854">
                <a:moveTo>
                  <a:pt x="0" y="0"/>
                </a:moveTo>
                <a:lnTo>
                  <a:pt x="3912822" y="0"/>
                </a:lnTo>
                <a:lnTo>
                  <a:pt x="3912822" y="3408855"/>
                </a:lnTo>
                <a:lnTo>
                  <a:pt x="0" y="3408855"/>
                </a:lnTo>
                <a:lnTo>
                  <a:pt x="0" y="0"/>
                </a:lnTo>
                <a:close/>
              </a:path>
            </a:pathLst>
          </a:custGeom>
          <a:blipFill>
            <a:blip r:embed="rId2"/>
            <a:stretch>
              <a:fillRect/>
            </a:stretch>
          </a:blipFill>
        </p:spPr>
      </p:sp>
      <p:sp>
        <p:nvSpPr>
          <p:cNvPr id="3" name="Freeform 3"/>
          <p:cNvSpPr/>
          <p:nvPr/>
        </p:nvSpPr>
        <p:spPr>
          <a:xfrm>
            <a:off x="11780720" y="6723482"/>
            <a:ext cx="3912522" cy="3409322"/>
          </a:xfrm>
          <a:custGeom>
            <a:avLst/>
            <a:gdLst/>
            <a:ahLst/>
            <a:cxnLst/>
            <a:rect l="l" t="t" r="r" b="b"/>
            <a:pathLst>
              <a:path w="3912522" h="3409322">
                <a:moveTo>
                  <a:pt x="0" y="0"/>
                </a:moveTo>
                <a:lnTo>
                  <a:pt x="3912522" y="0"/>
                </a:lnTo>
                <a:lnTo>
                  <a:pt x="3912522" y="3409321"/>
                </a:lnTo>
                <a:lnTo>
                  <a:pt x="0" y="3409321"/>
                </a:lnTo>
                <a:lnTo>
                  <a:pt x="0" y="0"/>
                </a:lnTo>
                <a:close/>
              </a:path>
            </a:pathLst>
          </a:custGeom>
          <a:blipFill>
            <a:blip r:embed="rId3"/>
            <a:stretch>
              <a:fillRect/>
            </a:stretch>
          </a:blipFill>
        </p:spPr>
      </p:sp>
      <p:sp>
        <p:nvSpPr>
          <p:cNvPr id="4" name="Freeform 4"/>
          <p:cNvSpPr/>
          <p:nvPr/>
        </p:nvSpPr>
        <p:spPr>
          <a:xfrm>
            <a:off x="11778336" y="2958021"/>
            <a:ext cx="3914905" cy="3410670"/>
          </a:xfrm>
          <a:custGeom>
            <a:avLst/>
            <a:gdLst/>
            <a:ahLst/>
            <a:cxnLst/>
            <a:rect l="l" t="t" r="r" b="b"/>
            <a:pathLst>
              <a:path w="3914905" h="3410670">
                <a:moveTo>
                  <a:pt x="0" y="0"/>
                </a:moveTo>
                <a:lnTo>
                  <a:pt x="3914906" y="0"/>
                </a:lnTo>
                <a:lnTo>
                  <a:pt x="3914906" y="3410670"/>
                </a:lnTo>
                <a:lnTo>
                  <a:pt x="0" y="3410670"/>
                </a:lnTo>
                <a:lnTo>
                  <a:pt x="0" y="0"/>
                </a:lnTo>
                <a:close/>
              </a:path>
            </a:pathLst>
          </a:custGeom>
          <a:blipFill>
            <a:blip r:embed="rId4"/>
            <a:stretch>
              <a:fillRect/>
            </a:stretch>
          </a:blipFill>
        </p:spPr>
      </p:sp>
      <p:sp>
        <p:nvSpPr>
          <p:cNvPr id="5" name="Freeform 5"/>
          <p:cNvSpPr/>
          <p:nvPr/>
        </p:nvSpPr>
        <p:spPr>
          <a:xfrm>
            <a:off x="8638253" y="1253759"/>
            <a:ext cx="3912441" cy="3408523"/>
          </a:xfrm>
          <a:custGeom>
            <a:avLst/>
            <a:gdLst/>
            <a:ahLst/>
            <a:cxnLst/>
            <a:rect l="l" t="t" r="r" b="b"/>
            <a:pathLst>
              <a:path w="3912441" h="3408523">
                <a:moveTo>
                  <a:pt x="0" y="0"/>
                </a:moveTo>
                <a:lnTo>
                  <a:pt x="3912441" y="0"/>
                </a:lnTo>
                <a:lnTo>
                  <a:pt x="3912441" y="3408523"/>
                </a:lnTo>
                <a:lnTo>
                  <a:pt x="0" y="3408523"/>
                </a:lnTo>
                <a:lnTo>
                  <a:pt x="0" y="0"/>
                </a:lnTo>
                <a:close/>
              </a:path>
            </a:pathLst>
          </a:custGeom>
          <a:blipFill>
            <a:blip r:embed="rId5"/>
            <a:stretch>
              <a:fillRect/>
            </a:stretch>
          </a:blipFill>
        </p:spPr>
      </p:sp>
      <p:sp>
        <p:nvSpPr>
          <p:cNvPr id="6" name="Freeform 6"/>
          <p:cNvSpPr/>
          <p:nvPr/>
        </p:nvSpPr>
        <p:spPr>
          <a:xfrm>
            <a:off x="5410200" y="3174896"/>
            <a:ext cx="3920571" cy="3410670"/>
          </a:xfrm>
          <a:custGeom>
            <a:avLst/>
            <a:gdLst/>
            <a:ahLst/>
            <a:cxnLst/>
            <a:rect l="l" t="t" r="r" b="b"/>
            <a:pathLst>
              <a:path w="3920571" h="3410670">
                <a:moveTo>
                  <a:pt x="0" y="0"/>
                </a:moveTo>
                <a:lnTo>
                  <a:pt x="3920570" y="0"/>
                </a:lnTo>
                <a:lnTo>
                  <a:pt x="3920570" y="3410671"/>
                </a:lnTo>
                <a:lnTo>
                  <a:pt x="0" y="3410671"/>
                </a:lnTo>
                <a:lnTo>
                  <a:pt x="0" y="0"/>
                </a:lnTo>
                <a:close/>
              </a:path>
            </a:pathLst>
          </a:custGeom>
          <a:blipFill>
            <a:blip r:embed="rId6"/>
            <a:stretch>
              <a:fillRect/>
            </a:stretch>
          </a:blipFill>
        </p:spPr>
      </p:sp>
      <p:sp>
        <p:nvSpPr>
          <p:cNvPr id="7" name="Freeform 7"/>
          <p:cNvSpPr/>
          <p:nvPr/>
        </p:nvSpPr>
        <p:spPr>
          <a:xfrm>
            <a:off x="2220114" y="5041715"/>
            <a:ext cx="3912798" cy="3363534"/>
          </a:xfrm>
          <a:custGeom>
            <a:avLst/>
            <a:gdLst/>
            <a:ahLst/>
            <a:cxnLst/>
            <a:rect l="l" t="t" r="r" b="b"/>
            <a:pathLst>
              <a:path w="3912798" h="3363534">
                <a:moveTo>
                  <a:pt x="0" y="0"/>
                </a:moveTo>
                <a:lnTo>
                  <a:pt x="3912798" y="0"/>
                </a:lnTo>
                <a:lnTo>
                  <a:pt x="3912798" y="3363534"/>
                </a:lnTo>
                <a:lnTo>
                  <a:pt x="0" y="3363534"/>
                </a:lnTo>
                <a:lnTo>
                  <a:pt x="0" y="0"/>
                </a:lnTo>
                <a:close/>
              </a:path>
            </a:pathLst>
          </a:custGeom>
          <a:blipFill>
            <a:blip r:embed="rId7"/>
            <a:stretch>
              <a:fillRect/>
            </a:stretch>
          </a:blipFill>
        </p:spPr>
      </p:sp>
      <p:sp>
        <p:nvSpPr>
          <p:cNvPr id="8" name="TextBox 8"/>
          <p:cNvSpPr txBox="1"/>
          <p:nvPr/>
        </p:nvSpPr>
        <p:spPr>
          <a:xfrm>
            <a:off x="1028700" y="762000"/>
            <a:ext cx="7419365" cy="1335151"/>
          </a:xfrm>
          <a:prstGeom prst="rect">
            <a:avLst/>
          </a:prstGeom>
        </p:spPr>
        <p:txBody>
          <a:bodyPr lIns="0" tIns="0" rIns="0" bIns="0" rtlCol="0" anchor="t">
            <a:spAutoFit/>
          </a:bodyPr>
          <a:lstStyle/>
          <a:p>
            <a:pPr algn="l">
              <a:lnSpc>
                <a:spcPts val="9883"/>
              </a:lnSpc>
            </a:pPr>
            <a:r>
              <a:rPr lang="en-US" sz="7059" b="1">
                <a:solidFill>
                  <a:srgbClr val="FFFFFF"/>
                </a:solidFill>
                <a:latin typeface="Times New Roman Bold"/>
                <a:ea typeface="Times New Roman Bold"/>
                <a:cs typeface="Times New Roman Bold"/>
                <a:sym typeface="Times New Roman Bold"/>
              </a:rPr>
              <a:t>Applications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TextBox 2"/>
          <p:cNvSpPr txBox="1"/>
          <p:nvPr/>
        </p:nvSpPr>
        <p:spPr>
          <a:xfrm>
            <a:off x="514574" y="872476"/>
            <a:ext cx="17258852" cy="1164358"/>
          </a:xfrm>
          <a:prstGeom prst="rect">
            <a:avLst/>
          </a:prstGeom>
        </p:spPr>
        <p:txBody>
          <a:bodyPr wrap="square" lIns="0" tIns="0" rIns="0" bIns="0" rtlCol="0" anchor="t">
            <a:spAutoFit/>
          </a:bodyPr>
          <a:lstStyle/>
          <a:p>
            <a:pPr algn="l">
              <a:lnSpc>
                <a:spcPts val="9883"/>
              </a:lnSpc>
            </a:pPr>
            <a:r>
              <a:rPr lang="en-US" sz="7059" b="1" dirty="0">
                <a:solidFill>
                  <a:srgbClr val="FFFFFF"/>
                </a:solidFill>
                <a:latin typeface="Times New Roman Bold"/>
                <a:ea typeface="Times New Roman Bold"/>
                <a:cs typeface="Times New Roman Bold"/>
                <a:sym typeface="Times New Roman Bold"/>
              </a:rPr>
              <a:t>Hardware &amp; Software Requirements</a:t>
            </a:r>
          </a:p>
        </p:txBody>
      </p:sp>
      <p:sp>
        <p:nvSpPr>
          <p:cNvPr id="3" name="TextBox 3"/>
          <p:cNvSpPr txBox="1"/>
          <p:nvPr/>
        </p:nvSpPr>
        <p:spPr>
          <a:xfrm>
            <a:off x="1166754" y="2931329"/>
            <a:ext cx="6799355" cy="709155"/>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Hardware :- Computer (i5, 8gb) </a:t>
            </a:r>
          </a:p>
        </p:txBody>
      </p:sp>
      <p:sp>
        <p:nvSpPr>
          <p:cNvPr id="4" name="TextBox 4"/>
          <p:cNvSpPr txBox="1"/>
          <p:nvPr/>
        </p:nvSpPr>
        <p:spPr>
          <a:xfrm>
            <a:off x="3753799" y="3488085"/>
            <a:ext cx="3693023" cy="733300"/>
          </a:xfrm>
          <a:prstGeom prst="rect">
            <a:avLst/>
          </a:prstGeom>
        </p:spPr>
        <p:txBody>
          <a:bodyPr lIns="0" tIns="0" rIns="0" bIns="0" rtlCol="0" anchor="t">
            <a:spAutoFit/>
          </a:bodyPr>
          <a:lstStyle/>
          <a:p>
            <a:pPr algn="l">
              <a:lnSpc>
                <a:spcPts val="5325"/>
              </a:lnSpc>
            </a:pPr>
            <a:r>
              <a:rPr lang="en-US" sz="3812">
                <a:solidFill>
                  <a:srgbClr val="FFFFFF"/>
                </a:solidFill>
                <a:latin typeface="Times New Roman"/>
                <a:ea typeface="Times New Roman"/>
                <a:cs typeface="Times New Roman"/>
                <a:sym typeface="Times New Roman"/>
              </a:rPr>
              <a:t>Camera</a:t>
            </a:r>
          </a:p>
        </p:txBody>
      </p:sp>
      <p:sp>
        <p:nvSpPr>
          <p:cNvPr id="5" name="TextBox 5"/>
          <p:cNvSpPr txBox="1"/>
          <p:nvPr/>
        </p:nvSpPr>
        <p:spPr>
          <a:xfrm>
            <a:off x="1166754" y="5098562"/>
            <a:ext cx="5411048" cy="624338"/>
          </a:xfrm>
          <a:prstGeom prst="rect">
            <a:avLst/>
          </a:prstGeom>
        </p:spPr>
        <p:txBody>
          <a:bodyPr lIns="0" tIns="0" rIns="0" bIns="0" rtlCol="0" anchor="t">
            <a:spAutoFit/>
          </a:bodyPr>
          <a:lstStyle/>
          <a:p>
            <a:pPr algn="l">
              <a:lnSpc>
                <a:spcPts val="5325"/>
              </a:lnSpc>
            </a:pPr>
            <a:r>
              <a:rPr lang="en-US" sz="3812" dirty="0">
                <a:solidFill>
                  <a:srgbClr val="FFFFFF"/>
                </a:solidFill>
                <a:latin typeface="Times New Roman"/>
                <a:ea typeface="Times New Roman"/>
                <a:cs typeface="Times New Roman"/>
                <a:sym typeface="Times New Roman"/>
              </a:rPr>
              <a:t>Software:- Windows 11, </a:t>
            </a:r>
          </a:p>
        </p:txBody>
      </p:sp>
      <p:sp>
        <p:nvSpPr>
          <p:cNvPr id="6" name="TextBox 6"/>
          <p:cNvSpPr txBox="1"/>
          <p:nvPr/>
        </p:nvSpPr>
        <p:spPr>
          <a:xfrm>
            <a:off x="3487552" y="5790483"/>
            <a:ext cx="4225519" cy="624338"/>
          </a:xfrm>
          <a:prstGeom prst="rect">
            <a:avLst/>
          </a:prstGeom>
        </p:spPr>
        <p:txBody>
          <a:bodyPr lIns="0" tIns="0" rIns="0" bIns="0" rtlCol="0" anchor="t">
            <a:spAutoFit/>
          </a:bodyPr>
          <a:lstStyle/>
          <a:p>
            <a:pPr algn="l">
              <a:lnSpc>
                <a:spcPts val="5325"/>
              </a:lnSpc>
            </a:pPr>
            <a:r>
              <a:rPr lang="en-US" sz="3812" dirty="0">
                <a:solidFill>
                  <a:srgbClr val="FFFFFF"/>
                </a:solidFill>
                <a:latin typeface="Times New Roman"/>
                <a:ea typeface="Times New Roman"/>
                <a:cs typeface="Times New Roman"/>
                <a:sym typeface="Times New Roman"/>
              </a:rPr>
              <a:t>Python </a:t>
            </a:r>
            <a:r>
              <a:rPr lang="en-US" sz="3812" dirty="0" err="1">
                <a:solidFill>
                  <a:srgbClr val="FFFFFF"/>
                </a:solidFill>
                <a:latin typeface="Times New Roman"/>
                <a:ea typeface="Times New Roman"/>
                <a:cs typeface="Times New Roman"/>
                <a:sym typeface="Times New Roman"/>
              </a:rPr>
              <a:t>Pycharm</a:t>
            </a:r>
            <a:r>
              <a:rPr lang="en-US" sz="3812" dirty="0">
                <a:solidFill>
                  <a:srgbClr val="FFFFFF"/>
                </a:solidFill>
                <a:latin typeface="Times New Roman"/>
                <a:ea typeface="Times New Roman"/>
                <a:cs typeface="Times New Roman"/>
                <a:sym typeface="Times New Roman"/>
              </a:rPr>
              <a:t> </a:t>
            </a:r>
          </a:p>
        </p:txBody>
      </p:sp>
      <p:sp>
        <p:nvSpPr>
          <p:cNvPr id="7" name="TextBox 7"/>
          <p:cNvSpPr txBox="1"/>
          <p:nvPr/>
        </p:nvSpPr>
        <p:spPr>
          <a:xfrm>
            <a:off x="1058168" y="4289285"/>
            <a:ext cx="3739872" cy="723828"/>
          </a:xfrm>
          <a:prstGeom prst="rect">
            <a:avLst/>
          </a:prstGeom>
        </p:spPr>
        <p:txBody>
          <a:bodyPr lIns="0" tIns="0" rIns="0" bIns="0" rtlCol="0" anchor="t">
            <a:spAutoFit/>
          </a:bodyPr>
          <a:lstStyle/>
          <a:p>
            <a:pPr algn="ctr">
              <a:lnSpc>
                <a:spcPts val="5322"/>
              </a:lnSpc>
              <a:spcBef>
                <a:spcPct val="0"/>
              </a:spcBef>
            </a:pPr>
            <a:r>
              <a:rPr lang="en-US" sz="3809">
                <a:solidFill>
                  <a:srgbClr val="FFFFFF"/>
                </a:solidFill>
                <a:latin typeface="Times New Roman"/>
                <a:ea typeface="Times New Roman"/>
                <a:cs typeface="Times New Roman"/>
                <a:sym typeface="Times New Roman"/>
              </a:rPr>
              <a:t> Hard Disk:- 1TB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a:extLst>
            <a:ext uri="{FF2B5EF4-FFF2-40B4-BE49-F238E27FC236}">
              <a16:creationId xmlns:a16="http://schemas.microsoft.com/office/drawing/2014/main" id="{711149A2-2197-1C14-7A6C-FCF2B76D959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6C766B8-C2ED-4A14-C5A2-9D70B2221FBE}"/>
              </a:ext>
            </a:extLst>
          </p:cNvPr>
          <p:cNvSpPr txBox="1"/>
          <p:nvPr/>
        </p:nvSpPr>
        <p:spPr>
          <a:xfrm>
            <a:off x="514574" y="872476"/>
            <a:ext cx="17258852" cy="1164358"/>
          </a:xfrm>
          <a:prstGeom prst="rect">
            <a:avLst/>
          </a:prstGeom>
        </p:spPr>
        <p:txBody>
          <a:bodyPr wrap="square" lIns="0" tIns="0" rIns="0" bIns="0" rtlCol="0" anchor="t">
            <a:spAutoFit/>
          </a:bodyPr>
          <a:lstStyle/>
          <a:p>
            <a:pPr algn="l">
              <a:lnSpc>
                <a:spcPts val="9883"/>
              </a:lnSpc>
            </a:pPr>
            <a:r>
              <a:rPr lang="en-US" sz="6000" b="1" dirty="0">
                <a:solidFill>
                  <a:srgbClr val="FFFFFF"/>
                </a:solidFill>
                <a:latin typeface="Times New Roman Bold"/>
                <a:ea typeface="Times New Roman Bold"/>
                <a:cs typeface="Times New Roman Bold"/>
                <a:sym typeface="Times New Roman Bold"/>
              </a:rPr>
              <a:t>Problems Faced During making of Project:</a:t>
            </a:r>
          </a:p>
        </p:txBody>
      </p:sp>
      <p:sp>
        <p:nvSpPr>
          <p:cNvPr id="9" name="TextBox 8">
            <a:extLst>
              <a:ext uri="{FF2B5EF4-FFF2-40B4-BE49-F238E27FC236}">
                <a16:creationId xmlns:a16="http://schemas.microsoft.com/office/drawing/2014/main" id="{1D6A8FD9-23C1-349B-9F3D-BEC309EE0235}"/>
              </a:ext>
            </a:extLst>
          </p:cNvPr>
          <p:cNvSpPr txBox="1"/>
          <p:nvPr/>
        </p:nvSpPr>
        <p:spPr>
          <a:xfrm>
            <a:off x="514574" y="2427721"/>
            <a:ext cx="17258852" cy="6186309"/>
          </a:xfrm>
          <a:prstGeom prst="rect">
            <a:avLst/>
          </a:prstGeom>
          <a:noFill/>
        </p:spPr>
        <p:txBody>
          <a:bodyPr wrap="square" rtlCol="0">
            <a:spAutoFit/>
          </a:bodyPr>
          <a:lstStyle/>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Inconsistent Recognition Due to Pose Variation</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Integration with Existing Attendance Systems</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rPr>
              <a:t>Environmental Challenges (Lighting &amp; Background)</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Ethical Concerns &amp; Bias in Recognition</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OpenCV version variations</a:t>
            </a:r>
          </a:p>
        </p:txBody>
      </p:sp>
    </p:spTree>
    <p:extLst>
      <p:ext uri="{BB962C8B-B14F-4D97-AF65-F5344CB8AC3E}">
        <p14:creationId xmlns:p14="http://schemas.microsoft.com/office/powerpoint/2010/main" val="2271409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a:extLst>
            <a:ext uri="{FF2B5EF4-FFF2-40B4-BE49-F238E27FC236}">
              <a16:creationId xmlns:a16="http://schemas.microsoft.com/office/drawing/2014/main" id="{4E65B525-CCDC-5AA6-3EE4-C4E8A35B23C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466304C-7CA1-24D6-9537-86512626967E}"/>
              </a:ext>
            </a:extLst>
          </p:cNvPr>
          <p:cNvSpPr txBox="1"/>
          <p:nvPr/>
        </p:nvSpPr>
        <p:spPr>
          <a:xfrm>
            <a:off x="514574" y="872476"/>
            <a:ext cx="17258852" cy="1164358"/>
          </a:xfrm>
          <a:prstGeom prst="rect">
            <a:avLst/>
          </a:prstGeom>
        </p:spPr>
        <p:txBody>
          <a:bodyPr wrap="square" lIns="0" tIns="0" rIns="0" bIns="0" rtlCol="0" anchor="t">
            <a:spAutoFit/>
          </a:bodyPr>
          <a:lstStyle/>
          <a:p>
            <a:pPr algn="l">
              <a:lnSpc>
                <a:spcPts val="9883"/>
              </a:lnSpc>
            </a:pPr>
            <a:r>
              <a:rPr lang="en-US" sz="6000" b="1" dirty="0">
                <a:solidFill>
                  <a:srgbClr val="FFFFFF"/>
                </a:solidFill>
                <a:latin typeface="Times New Roman Bold"/>
                <a:ea typeface="Times New Roman Bold"/>
                <a:cs typeface="Times New Roman Bold"/>
                <a:sym typeface="Times New Roman Bold"/>
              </a:rPr>
              <a:t>Problem Solutions:</a:t>
            </a:r>
          </a:p>
        </p:txBody>
      </p:sp>
      <p:sp>
        <p:nvSpPr>
          <p:cNvPr id="9" name="TextBox 8">
            <a:extLst>
              <a:ext uri="{FF2B5EF4-FFF2-40B4-BE49-F238E27FC236}">
                <a16:creationId xmlns:a16="http://schemas.microsoft.com/office/drawing/2014/main" id="{D9790D67-40AA-9A37-834F-85058553CDF8}"/>
              </a:ext>
            </a:extLst>
          </p:cNvPr>
          <p:cNvSpPr txBox="1"/>
          <p:nvPr/>
        </p:nvSpPr>
        <p:spPr>
          <a:xfrm>
            <a:off x="514574" y="2427721"/>
            <a:ext cx="17258852" cy="6186309"/>
          </a:xfrm>
          <a:prstGeom prst="rect">
            <a:avLst/>
          </a:prstGeom>
          <a:noFill/>
        </p:spPr>
        <p:txBody>
          <a:bodyPr wrap="square" rtlCol="0">
            <a:spAutoFit/>
          </a:bodyPr>
          <a:lstStyle/>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Train the system with diverse datasets containing different head angles</a:t>
            </a:r>
            <a:r>
              <a:rPr lang="en-US" sz="4400" dirty="0"/>
              <a:t>.</a:t>
            </a: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Use </a:t>
            </a:r>
            <a:r>
              <a:rPr lang="en-US" sz="4400" b="1" dirty="0">
                <a:solidFill>
                  <a:schemeClr val="bg1"/>
                </a:solidFill>
                <a:latin typeface="Times New Roman" panose="02020603050405020304" pitchFamily="18" charset="0"/>
                <a:cs typeface="Times New Roman" panose="02020603050405020304" pitchFamily="18" charset="0"/>
              </a:rPr>
              <a:t>common data formats (JSON, CSV)</a:t>
            </a:r>
            <a:r>
              <a:rPr lang="en-US" sz="4400" dirty="0">
                <a:solidFill>
                  <a:schemeClr val="bg1"/>
                </a:solidFill>
                <a:latin typeface="Times New Roman" panose="02020603050405020304" pitchFamily="18" charset="0"/>
                <a:cs typeface="Times New Roman" panose="02020603050405020304" pitchFamily="18" charset="0"/>
              </a:rPr>
              <a:t> for easy interoperability.</a:t>
            </a:r>
          </a:p>
          <a:p>
            <a:pPr marL="571500" indent="-571500">
              <a:buFont typeface="Wingdings" panose="05000000000000000000" pitchFamily="2" charset="2"/>
              <a:buChar char="Ø"/>
            </a:pPr>
            <a:endParaRPr lang="en-US" sz="4400" dirty="0">
              <a:solidFill>
                <a:schemeClr val="bg1"/>
              </a:solidFill>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Use </a:t>
            </a:r>
            <a:r>
              <a:rPr lang="en-US" sz="4400" b="1" dirty="0">
                <a:solidFill>
                  <a:schemeClr val="bg1"/>
                </a:solidFill>
                <a:latin typeface="Times New Roman" panose="02020603050405020304" pitchFamily="18" charset="0"/>
                <a:cs typeface="Times New Roman" panose="02020603050405020304" pitchFamily="18" charset="0"/>
              </a:rPr>
              <a:t>infrared (IR) cameras</a:t>
            </a:r>
            <a:r>
              <a:rPr lang="en-US" sz="4400" dirty="0">
                <a:solidFill>
                  <a:schemeClr val="bg1"/>
                </a:solidFill>
                <a:latin typeface="Times New Roman" panose="02020603050405020304" pitchFamily="18" charset="0"/>
                <a:cs typeface="Times New Roman" panose="02020603050405020304" pitchFamily="18" charset="0"/>
              </a:rPr>
              <a:t> for low-light environments.</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Regularly audit the system for bias and retrain with balanced data.</a:t>
            </a:r>
          </a:p>
          <a:p>
            <a:pPr marL="571500" indent="-571500">
              <a:buFont typeface="Wingdings" panose="05000000000000000000" pitchFamily="2" charset="2"/>
              <a:buChar char="Ø"/>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4400" dirty="0">
                <a:solidFill>
                  <a:schemeClr val="bg1"/>
                </a:solidFill>
                <a:latin typeface="Times New Roman" panose="02020603050405020304" pitchFamily="18" charset="0"/>
                <a:cs typeface="Times New Roman" panose="02020603050405020304" pitchFamily="18" charset="0"/>
              </a:rPr>
              <a:t>Adding the cascade classifier file.</a:t>
            </a:r>
          </a:p>
        </p:txBody>
      </p:sp>
    </p:spTree>
    <p:extLst>
      <p:ext uri="{BB962C8B-B14F-4D97-AF65-F5344CB8AC3E}">
        <p14:creationId xmlns:p14="http://schemas.microsoft.com/office/powerpoint/2010/main" val="3384228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3" name="TextBox 3"/>
          <p:cNvSpPr txBox="1"/>
          <p:nvPr/>
        </p:nvSpPr>
        <p:spPr>
          <a:xfrm>
            <a:off x="1028700" y="762000"/>
            <a:ext cx="7419365" cy="1164358"/>
          </a:xfrm>
          <a:prstGeom prst="rect">
            <a:avLst/>
          </a:prstGeom>
        </p:spPr>
        <p:txBody>
          <a:bodyPr lIns="0" tIns="0" rIns="0" bIns="0" rtlCol="0" anchor="t">
            <a:spAutoFit/>
          </a:bodyPr>
          <a:lstStyle/>
          <a:p>
            <a:pPr algn="l">
              <a:lnSpc>
                <a:spcPts val="9883"/>
              </a:lnSpc>
            </a:pPr>
            <a:r>
              <a:rPr lang="en-US" sz="7059" b="1" dirty="0">
                <a:solidFill>
                  <a:srgbClr val="FFFFFF"/>
                </a:solidFill>
                <a:latin typeface="Times New Roman Bold"/>
                <a:ea typeface="Times New Roman Bold"/>
                <a:cs typeface="Times New Roman Bold"/>
                <a:sym typeface="Times New Roman Bold"/>
              </a:rPr>
              <a:t>RESULTS</a:t>
            </a:r>
          </a:p>
        </p:txBody>
      </p:sp>
      <p:pic>
        <p:nvPicPr>
          <p:cNvPr id="5" name="Picture 4">
            <a:extLst>
              <a:ext uri="{FF2B5EF4-FFF2-40B4-BE49-F238E27FC236}">
                <a16:creationId xmlns:a16="http://schemas.microsoft.com/office/drawing/2014/main" id="{F5BB605B-AF9D-2B58-61AA-F6B4E2560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171700"/>
            <a:ext cx="8143265" cy="5139309"/>
          </a:xfrm>
          <a:prstGeom prst="rect">
            <a:avLst/>
          </a:prstGeom>
        </p:spPr>
      </p:pic>
      <p:pic>
        <p:nvPicPr>
          <p:cNvPr id="7" name="Picture 6">
            <a:extLst>
              <a:ext uri="{FF2B5EF4-FFF2-40B4-BE49-F238E27FC236}">
                <a16:creationId xmlns:a16="http://schemas.microsoft.com/office/drawing/2014/main" id="{18930357-84CD-5388-01CE-659A9C9EA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837" y="2171699"/>
            <a:ext cx="7338663" cy="5139309"/>
          </a:xfrm>
          <a:prstGeom prst="rect">
            <a:avLst/>
          </a:prstGeom>
        </p:spPr>
      </p:pic>
      <p:sp>
        <p:nvSpPr>
          <p:cNvPr id="8" name="TextBox 7">
            <a:extLst>
              <a:ext uri="{FF2B5EF4-FFF2-40B4-BE49-F238E27FC236}">
                <a16:creationId xmlns:a16="http://schemas.microsoft.com/office/drawing/2014/main" id="{8386C552-0D6C-9B2B-99ED-27A6598BE2FB}"/>
              </a:ext>
            </a:extLst>
          </p:cNvPr>
          <p:cNvSpPr txBox="1"/>
          <p:nvPr/>
        </p:nvSpPr>
        <p:spPr>
          <a:xfrm>
            <a:off x="609600" y="7696200"/>
            <a:ext cx="5867400"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MAIN USER INTERFACE</a:t>
            </a:r>
          </a:p>
        </p:txBody>
      </p:sp>
      <p:sp>
        <p:nvSpPr>
          <p:cNvPr id="9" name="TextBox 8">
            <a:extLst>
              <a:ext uri="{FF2B5EF4-FFF2-40B4-BE49-F238E27FC236}">
                <a16:creationId xmlns:a16="http://schemas.microsoft.com/office/drawing/2014/main" id="{418A5EB3-E483-055F-111A-0AE54441C2C5}"/>
              </a:ext>
            </a:extLst>
          </p:cNvPr>
          <p:cNvSpPr txBox="1"/>
          <p:nvPr/>
        </p:nvSpPr>
        <p:spPr>
          <a:xfrm>
            <a:off x="10892186" y="7456557"/>
            <a:ext cx="7071963"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STUDENT DETAILS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a:extLst>
            <a:ext uri="{FF2B5EF4-FFF2-40B4-BE49-F238E27FC236}">
              <a16:creationId xmlns:a16="http://schemas.microsoft.com/office/drawing/2014/main" id="{E9A026A3-3936-8864-FE13-04264294ED5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BBC8B6C-0DF8-B305-49D3-7DC84D2DA923}"/>
              </a:ext>
            </a:extLst>
          </p:cNvPr>
          <p:cNvSpPr txBox="1"/>
          <p:nvPr/>
        </p:nvSpPr>
        <p:spPr>
          <a:xfrm>
            <a:off x="228600" y="7437904"/>
            <a:ext cx="7838465"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SUBJECTWISE ATTENDANCE  PANEL</a:t>
            </a:r>
          </a:p>
        </p:txBody>
      </p:sp>
      <p:sp>
        <p:nvSpPr>
          <p:cNvPr id="9" name="TextBox 8">
            <a:extLst>
              <a:ext uri="{FF2B5EF4-FFF2-40B4-BE49-F238E27FC236}">
                <a16:creationId xmlns:a16="http://schemas.microsoft.com/office/drawing/2014/main" id="{98E57178-2458-38F6-ADA1-AA3240678D45}"/>
              </a:ext>
            </a:extLst>
          </p:cNvPr>
          <p:cNvSpPr txBox="1"/>
          <p:nvPr/>
        </p:nvSpPr>
        <p:spPr>
          <a:xfrm>
            <a:off x="9753600" y="7345571"/>
            <a:ext cx="7071963"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ADMIN PANEL</a:t>
            </a:r>
          </a:p>
        </p:txBody>
      </p:sp>
      <p:pic>
        <p:nvPicPr>
          <p:cNvPr id="4" name="Picture 3">
            <a:extLst>
              <a:ext uri="{FF2B5EF4-FFF2-40B4-BE49-F238E27FC236}">
                <a16:creationId xmlns:a16="http://schemas.microsoft.com/office/drawing/2014/main" id="{F3F0992B-4B80-CCB2-DF6E-5FA887EED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1" y="2171700"/>
            <a:ext cx="8350564" cy="4930914"/>
          </a:xfrm>
          <a:prstGeom prst="rect">
            <a:avLst/>
          </a:prstGeom>
        </p:spPr>
      </p:pic>
      <p:pic>
        <p:nvPicPr>
          <p:cNvPr id="10" name="Picture 9">
            <a:extLst>
              <a:ext uri="{FF2B5EF4-FFF2-40B4-BE49-F238E27FC236}">
                <a16:creationId xmlns:a16="http://schemas.microsoft.com/office/drawing/2014/main" id="{7B830071-CEF9-2727-E032-34683622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284" y="2171700"/>
            <a:ext cx="8779916" cy="4930914"/>
          </a:xfrm>
          <a:prstGeom prst="rect">
            <a:avLst/>
          </a:prstGeom>
        </p:spPr>
      </p:pic>
    </p:spTree>
    <p:extLst>
      <p:ext uri="{BB962C8B-B14F-4D97-AF65-F5344CB8AC3E}">
        <p14:creationId xmlns:p14="http://schemas.microsoft.com/office/powerpoint/2010/main" val="2703760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TextBox 2"/>
          <p:cNvSpPr txBox="1"/>
          <p:nvPr/>
        </p:nvSpPr>
        <p:spPr>
          <a:xfrm>
            <a:off x="1028700" y="762000"/>
            <a:ext cx="17588884" cy="1335151"/>
          </a:xfrm>
          <a:prstGeom prst="rect">
            <a:avLst/>
          </a:prstGeom>
        </p:spPr>
        <p:txBody>
          <a:bodyPr lIns="0" tIns="0" rIns="0" bIns="0" rtlCol="0" anchor="t">
            <a:spAutoFit/>
          </a:bodyPr>
          <a:lstStyle/>
          <a:p>
            <a:pPr algn="just">
              <a:lnSpc>
                <a:spcPts val="9883"/>
              </a:lnSpc>
            </a:pPr>
            <a:r>
              <a:rPr lang="en-US" sz="7059" b="1">
                <a:solidFill>
                  <a:srgbClr val="FFFFFF"/>
                </a:solidFill>
                <a:latin typeface="Times New Roman Bold"/>
                <a:ea typeface="Times New Roman Bold"/>
                <a:cs typeface="Times New Roman Bold"/>
                <a:sym typeface="Times New Roman Bold"/>
              </a:rPr>
              <a:t>Conclusion</a:t>
            </a:r>
            <a:r>
              <a:rPr lang="en-US" sz="7059">
                <a:solidFill>
                  <a:srgbClr val="FFFFFF"/>
                </a:solidFill>
                <a:latin typeface="Times New Roman"/>
                <a:ea typeface="Times New Roman"/>
                <a:cs typeface="Times New Roman"/>
                <a:sym typeface="Times New Roman"/>
              </a:rPr>
              <a:t> </a:t>
            </a:r>
          </a:p>
        </p:txBody>
      </p:sp>
      <p:sp>
        <p:nvSpPr>
          <p:cNvPr id="3" name="TextBox 3"/>
          <p:cNvSpPr txBox="1"/>
          <p:nvPr/>
        </p:nvSpPr>
        <p:spPr>
          <a:xfrm>
            <a:off x="1028700" y="2446842"/>
            <a:ext cx="16230600" cy="3290234"/>
          </a:xfrm>
          <a:prstGeom prst="rect">
            <a:avLst/>
          </a:prstGeom>
        </p:spPr>
        <p:txBody>
          <a:bodyPr lIns="0" tIns="0" rIns="0" bIns="0" rtlCol="0" anchor="t">
            <a:spAutoFit/>
          </a:bodyPr>
          <a:lstStyle/>
          <a:p>
            <a:pPr algn="just">
              <a:lnSpc>
                <a:spcPts val="4280"/>
              </a:lnSpc>
              <a:spcBef>
                <a:spcPct val="0"/>
              </a:spcBef>
            </a:pPr>
            <a:r>
              <a:rPr lang="en-US" sz="3064" dirty="0">
                <a:solidFill>
                  <a:srgbClr val="FFFFFF"/>
                </a:solidFill>
                <a:latin typeface="Times New Roman"/>
                <a:ea typeface="Times New Roman"/>
                <a:cs typeface="Times New Roman"/>
                <a:sym typeface="Times New Roman"/>
              </a:rPr>
              <a:t>In this system we have implemented an Face ID attendance system for a lecture, section or laboratory by which lecturer or teaching assistant can record students’ attendance. It will save time and effort, especially if it is a lecture with huge number of students. </a:t>
            </a:r>
            <a:r>
              <a:rPr lang="en-US" sz="3064">
                <a:solidFill>
                  <a:srgbClr val="FFFFFF"/>
                </a:solidFill>
                <a:latin typeface="Times New Roman"/>
                <a:ea typeface="Times New Roman"/>
                <a:cs typeface="Times New Roman"/>
                <a:sym typeface="Times New Roman"/>
              </a:rPr>
              <a:t>Face ID </a:t>
            </a:r>
            <a:r>
              <a:rPr lang="en-US" sz="3064" dirty="0">
                <a:solidFill>
                  <a:srgbClr val="FFFFFF"/>
                </a:solidFill>
                <a:latin typeface="Times New Roman"/>
                <a:ea typeface="Times New Roman"/>
                <a:cs typeface="Times New Roman"/>
                <a:sym typeface="Times New Roman"/>
              </a:rPr>
              <a:t>Attendance System has been envisioned for reducing the drawbacks in the traditional (manual) system. This attendance system demonstrates the use of image processing techniques in classroom. This system can not only merely help in the attendance system, but also improve the goodwill of an institution.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2674229" y="0"/>
            <a:ext cx="12934950" cy="10287000"/>
          </a:xfrm>
          <a:custGeom>
            <a:avLst/>
            <a:gdLst/>
            <a:ahLst/>
            <a:cxnLst/>
            <a:rect l="l" t="t" r="r" b="b"/>
            <a:pathLst>
              <a:path w="12934950" h="10287000">
                <a:moveTo>
                  <a:pt x="0" y="0"/>
                </a:moveTo>
                <a:lnTo>
                  <a:pt x="12934950" y="0"/>
                </a:lnTo>
                <a:lnTo>
                  <a:pt x="12934950" y="10287000"/>
                </a:lnTo>
                <a:lnTo>
                  <a:pt x="0" y="10287000"/>
                </a:lnTo>
                <a:lnTo>
                  <a:pt x="0" y="0"/>
                </a:lnTo>
                <a:close/>
              </a:path>
            </a:pathLst>
          </a:custGeom>
          <a:blipFill>
            <a:blip r:embed="rId3">
              <a:alphaModFix amt="10999"/>
            </a:blip>
            <a:stretch>
              <a:fillRect t="-5816" b="-16"/>
            </a:stretch>
          </a:blipFill>
        </p:spPr>
      </p:sp>
      <p:sp>
        <p:nvSpPr>
          <p:cNvPr id="4" name="TextBox 4"/>
          <p:cNvSpPr txBox="1"/>
          <p:nvPr/>
        </p:nvSpPr>
        <p:spPr>
          <a:xfrm>
            <a:off x="1028700" y="762000"/>
            <a:ext cx="6690055" cy="1335151"/>
          </a:xfrm>
          <a:prstGeom prst="rect">
            <a:avLst/>
          </a:prstGeom>
        </p:spPr>
        <p:txBody>
          <a:bodyPr lIns="0" tIns="0" rIns="0" bIns="0" rtlCol="0" anchor="t">
            <a:spAutoFit/>
          </a:bodyPr>
          <a:lstStyle/>
          <a:p>
            <a:pPr algn="l">
              <a:lnSpc>
                <a:spcPts val="9883"/>
              </a:lnSpc>
            </a:pPr>
            <a:r>
              <a:rPr lang="en-US" sz="7059" b="1">
                <a:solidFill>
                  <a:srgbClr val="FFFFFF"/>
                </a:solidFill>
                <a:latin typeface="Times New Roman Bold"/>
                <a:ea typeface="Times New Roman Bold"/>
                <a:cs typeface="Times New Roman Bold"/>
                <a:sym typeface="Times New Roman Bold"/>
              </a:rPr>
              <a:t>References</a:t>
            </a:r>
          </a:p>
        </p:txBody>
      </p:sp>
      <p:sp>
        <p:nvSpPr>
          <p:cNvPr id="5" name="TextBox 5"/>
          <p:cNvSpPr txBox="1"/>
          <p:nvPr/>
        </p:nvSpPr>
        <p:spPr>
          <a:xfrm>
            <a:off x="1028700" y="2278653"/>
            <a:ext cx="16230600" cy="6017673"/>
          </a:xfrm>
          <a:prstGeom prst="rect">
            <a:avLst/>
          </a:prstGeom>
        </p:spPr>
        <p:txBody>
          <a:bodyPr lIns="0" tIns="0" rIns="0" bIns="0" rtlCol="0" anchor="t">
            <a:spAutoFit/>
          </a:bodyPr>
          <a:lstStyle/>
          <a:p>
            <a:pPr algn="just">
              <a:lnSpc>
                <a:spcPts val="3976"/>
              </a:lnSpc>
              <a:spcBef>
                <a:spcPct val="0"/>
              </a:spcBef>
            </a:pPr>
            <a:r>
              <a:rPr lang="en-US" sz="2840">
                <a:solidFill>
                  <a:srgbClr val="FFFFFF"/>
                </a:solidFill>
                <a:latin typeface="Times New Roman"/>
                <a:ea typeface="Times New Roman"/>
                <a:cs typeface="Times New Roman"/>
                <a:sym typeface="Times New Roman"/>
              </a:rPr>
              <a:t>[1] A Kumar, B Ram. “RFID and pose invariant face verification based automated classroom attendance system [C]”, International Conference on Microelectronics, Computing and Communications. IEEE, 2016, Pg. 1-6.</a:t>
            </a:r>
          </a:p>
          <a:p>
            <a:pPr algn="just">
              <a:lnSpc>
                <a:spcPts val="3976"/>
              </a:lnSpc>
              <a:spcBef>
                <a:spcPct val="0"/>
              </a:spcBef>
            </a:pPr>
            <a:r>
              <a:rPr lang="en-US" sz="2840">
                <a:solidFill>
                  <a:srgbClr val="FFFFFF"/>
                </a:solidFill>
                <a:latin typeface="Times New Roman"/>
                <a:ea typeface="Times New Roman"/>
                <a:cs typeface="Times New Roman"/>
                <a:sym typeface="Times New Roman"/>
              </a:rPr>
              <a:t>[2] R. Kaur, M. Sharma “Combination of RFID and face recognition for access control system [C]”, IEEE International Conference on Consumer Electronics - Taiwan. IEEE, 2015, Pg. 470 471.</a:t>
            </a:r>
          </a:p>
          <a:p>
            <a:pPr algn="just">
              <a:lnSpc>
                <a:spcPts val="3976"/>
              </a:lnSpc>
              <a:spcBef>
                <a:spcPct val="0"/>
              </a:spcBef>
            </a:pPr>
            <a:r>
              <a:rPr lang="en-US" sz="2840">
                <a:solidFill>
                  <a:srgbClr val="FFFFFF"/>
                </a:solidFill>
                <a:latin typeface="Times New Roman"/>
                <a:ea typeface="Times New Roman"/>
                <a:cs typeface="Times New Roman"/>
                <a:sym typeface="Times New Roman"/>
              </a:rPr>
              <a:t>[3] S. Patel, N. Mehta , “University Y. Convolutional Neural Network-Based Video Face Detection and Recognition [J]”. Computer Knowledge &amp; Technology, 2018, Pg. 420-436</a:t>
            </a:r>
          </a:p>
          <a:p>
            <a:pPr algn="just">
              <a:lnSpc>
                <a:spcPts val="3976"/>
              </a:lnSpc>
              <a:spcBef>
                <a:spcPct val="0"/>
              </a:spcBef>
            </a:pPr>
            <a:r>
              <a:rPr lang="en-US" sz="2840">
                <a:solidFill>
                  <a:srgbClr val="FFFFFF"/>
                </a:solidFill>
                <a:latin typeface="Times New Roman"/>
                <a:ea typeface="Times New Roman"/>
                <a:cs typeface="Times New Roman"/>
                <a:sym typeface="Times New Roman"/>
              </a:rPr>
              <a:t>[4] T. Singh, L. Kumar. “Continuous Real-Time Vehicle Driver Authentication Using Convolutional Neural Network Based Face Recognition [C]”, IEEE International Conference on Automatic Face &amp; Gesture Recognition. IEEE, 2018, Pg. 577-584.</a:t>
            </a:r>
          </a:p>
          <a:p>
            <a:pPr algn="just">
              <a:lnSpc>
                <a:spcPts val="3976"/>
              </a:lnSpc>
              <a:spcBef>
                <a:spcPct val="0"/>
              </a:spcBef>
            </a:pPr>
            <a:r>
              <a:rPr lang="en-US" sz="2840">
                <a:solidFill>
                  <a:srgbClr val="FFFFFF"/>
                </a:solidFill>
                <a:latin typeface="Times New Roman"/>
                <a:ea typeface="Times New Roman"/>
                <a:cs typeface="Times New Roman"/>
                <a:sym typeface="Times New Roman"/>
              </a:rPr>
              <a:t>[5] P. Sharma, V.S. Joshi. “A review of convolutional neural networks[J]”. Chinese Journal of Computers, 2017, 40(6) Pg. 1229-1251.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2674229" y="0"/>
            <a:ext cx="12934950" cy="10287000"/>
          </a:xfrm>
          <a:custGeom>
            <a:avLst/>
            <a:gdLst/>
            <a:ahLst/>
            <a:cxnLst/>
            <a:rect l="l" t="t" r="r" b="b"/>
            <a:pathLst>
              <a:path w="12934950" h="10287000">
                <a:moveTo>
                  <a:pt x="0" y="0"/>
                </a:moveTo>
                <a:lnTo>
                  <a:pt x="12934950" y="0"/>
                </a:lnTo>
                <a:lnTo>
                  <a:pt x="12934950" y="10287000"/>
                </a:lnTo>
                <a:lnTo>
                  <a:pt x="0" y="10287000"/>
                </a:lnTo>
                <a:lnTo>
                  <a:pt x="0" y="0"/>
                </a:lnTo>
                <a:close/>
              </a:path>
            </a:pathLst>
          </a:custGeom>
          <a:blipFill>
            <a:blip r:embed="rId3">
              <a:alphaModFix amt="10999"/>
            </a:blip>
            <a:stretch>
              <a:fillRect t="-5816" b="-16"/>
            </a:stretch>
          </a:blipFill>
        </p:spPr>
      </p:sp>
      <p:sp>
        <p:nvSpPr>
          <p:cNvPr id="4" name="TextBox 4"/>
          <p:cNvSpPr txBox="1"/>
          <p:nvPr/>
        </p:nvSpPr>
        <p:spPr>
          <a:xfrm>
            <a:off x="547015" y="914400"/>
            <a:ext cx="17193970" cy="8463280"/>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Times New Roman"/>
                <a:ea typeface="Times New Roman"/>
                <a:cs typeface="Times New Roman"/>
                <a:sym typeface="Times New Roman"/>
              </a:rPr>
              <a:t>[6] A.K. Verma, P. Jain , Automatic Face Recognition Attendance System using Python and OpenCV. [International Journal of Scientific Research in Computer Science, Engineering and Information Technology (IJSRCSEIT), 2019]. Utilizes machine learning for face recognition, improving accuracy and reducing manual effort, leveraging OpenCV for detection and employing HOG and SVM for name recognition. </a:t>
            </a:r>
          </a:p>
          <a:p>
            <a:pPr algn="just">
              <a:lnSpc>
                <a:spcPts val="3919"/>
              </a:lnSpc>
              <a:spcBef>
                <a:spcPct val="0"/>
              </a:spcBef>
            </a:pPr>
            <a:r>
              <a:rPr lang="en-US" sz="2799">
                <a:solidFill>
                  <a:srgbClr val="FFFFFF"/>
                </a:solidFill>
                <a:latin typeface="Times New Roman"/>
                <a:ea typeface="Times New Roman"/>
                <a:cs typeface="Times New Roman"/>
                <a:sym typeface="Times New Roman"/>
              </a:rPr>
              <a:t>[7] A. Mishra, K. Gupta. (Year). Efficient Cloud-Based Attendance Systems Using Face Recognition. [APA, IEEE]. Discusses cloud-based systems for managing attendance through facial recognition, focusing on data storage, processing, and security considerations. </a:t>
            </a:r>
          </a:p>
          <a:p>
            <a:pPr algn="just">
              <a:lnSpc>
                <a:spcPts val="3919"/>
              </a:lnSpc>
              <a:spcBef>
                <a:spcPct val="0"/>
              </a:spcBef>
            </a:pPr>
            <a:r>
              <a:rPr lang="en-US" sz="2799">
                <a:solidFill>
                  <a:srgbClr val="FFFFFF"/>
                </a:solidFill>
                <a:latin typeface="Times New Roman"/>
                <a:ea typeface="Times New Roman"/>
                <a:cs typeface="Times New Roman"/>
                <a:sym typeface="Times New Roman"/>
              </a:rPr>
              <a:t>[8] S. Goyal, M. Patel. Face Recognition Based Attendance System utilizing YOLOv5. [International Conference on Innovations in Information and Communication Technology (ICIICT)]. Focuses on automating the attendance process by leveraging YOLOv5 for real-time object detection, capturing live video feeds to detect and recognize students' faces for automatic attendance marking. </a:t>
            </a:r>
          </a:p>
          <a:p>
            <a:pPr algn="just">
              <a:lnSpc>
                <a:spcPts val="3919"/>
              </a:lnSpc>
              <a:spcBef>
                <a:spcPct val="0"/>
              </a:spcBef>
            </a:pPr>
            <a:r>
              <a:rPr lang="en-US" sz="2799">
                <a:solidFill>
                  <a:srgbClr val="FFFFFF"/>
                </a:solidFill>
                <a:latin typeface="Times New Roman"/>
                <a:ea typeface="Times New Roman"/>
                <a:cs typeface="Times New Roman"/>
                <a:sym typeface="Times New Roman"/>
              </a:rPr>
              <a:t>[9] R. Das, S. Saha. Face Recognition-Based Attendance System Using CNN and Transfer Learning. Explores an automated attendance system that employs CNNs and transfer learning to enhance face recognition performance against variations in facial expressions and orientations. </a:t>
            </a:r>
          </a:p>
          <a:p>
            <a:pPr algn="just">
              <a:lnSpc>
                <a:spcPts val="3919"/>
              </a:lnSpc>
              <a:spcBef>
                <a:spcPct val="0"/>
              </a:spcBef>
            </a:pPr>
            <a:r>
              <a:rPr lang="en-US" sz="2799">
                <a:solidFill>
                  <a:srgbClr val="FFFFFF"/>
                </a:solidFill>
                <a:latin typeface="Times New Roman"/>
                <a:ea typeface="Times New Roman"/>
                <a:cs typeface="Times New Roman"/>
                <a:sym typeface="Times New Roman"/>
              </a:rPr>
              <a:t>[10] S. Tripathi, D. Ghosh. Deep Learning-based Face Recognition. [IEEE Transactions on Pattern Analysis and Machine Intelligence]. Surveys the use of CNNs in face recognition tasks, discussing the improved accuracy of deep learning models compared to traditional approaches like Eigenfaces and Fisher faces.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6012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7000"/>
            </a:blip>
            <a:stretch>
              <a:fillRect/>
            </a:stretch>
          </a:blipFill>
        </p:spPr>
      </p:sp>
      <p:sp>
        <p:nvSpPr>
          <p:cNvPr id="3" name="Freeform 3"/>
          <p:cNvSpPr/>
          <p:nvPr/>
        </p:nvSpPr>
        <p:spPr>
          <a:xfrm>
            <a:off x="-66551" y="-114300"/>
            <a:ext cx="18421093" cy="10467842"/>
          </a:xfrm>
          <a:custGeom>
            <a:avLst/>
            <a:gdLst/>
            <a:ahLst/>
            <a:cxnLst/>
            <a:rect l="l" t="t" r="r" b="b"/>
            <a:pathLst>
              <a:path w="18421093" h="10006794">
                <a:moveTo>
                  <a:pt x="0" y="0"/>
                </a:moveTo>
                <a:lnTo>
                  <a:pt x="18421093" y="0"/>
                </a:lnTo>
                <a:lnTo>
                  <a:pt x="18421093" y="10006794"/>
                </a:lnTo>
                <a:lnTo>
                  <a:pt x="0" y="10006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365080" y="4439679"/>
            <a:ext cx="7708802" cy="1945596"/>
          </a:xfrm>
          <a:prstGeom prst="rect">
            <a:avLst/>
          </a:prstGeom>
        </p:spPr>
        <p:txBody>
          <a:bodyPr lIns="0" tIns="0" rIns="0" bIns="0" rtlCol="0" anchor="t">
            <a:spAutoFit/>
          </a:bodyPr>
          <a:lstStyle/>
          <a:p>
            <a:pPr algn="l">
              <a:lnSpc>
                <a:spcPts val="15568"/>
              </a:lnSpc>
            </a:pPr>
            <a:r>
              <a:rPr lang="en-US" sz="11120" b="1" dirty="0">
                <a:solidFill>
                  <a:srgbClr val="FFFFFF"/>
                </a:solidFill>
                <a:latin typeface="Codec Pro Bold"/>
                <a:ea typeface="Codec Pro Bold"/>
                <a:cs typeface="Codec Pro Bold"/>
                <a:sym typeface="Codec Pro Bold"/>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74468" y="-800100"/>
            <a:ext cx="18288000" cy="1221105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2">
              <a:alphaModFix amt="12000"/>
            </a:blip>
            <a:stretch>
              <a:fillRect/>
            </a:stretch>
          </a:blipFill>
        </p:spPr>
      </p:sp>
      <p:sp>
        <p:nvSpPr>
          <p:cNvPr id="3" name="Freeform 3"/>
          <p:cNvSpPr/>
          <p:nvPr/>
        </p:nvSpPr>
        <p:spPr>
          <a:xfrm>
            <a:off x="-53686" y="6104173"/>
            <a:ext cx="3133649" cy="4182827"/>
          </a:xfrm>
          <a:custGeom>
            <a:avLst/>
            <a:gdLst/>
            <a:ahLst/>
            <a:cxnLst/>
            <a:rect l="l" t="t" r="r" b="b"/>
            <a:pathLst>
              <a:path w="4429049" h="8382362">
                <a:moveTo>
                  <a:pt x="0" y="0"/>
                </a:moveTo>
                <a:lnTo>
                  <a:pt x="4429049" y="0"/>
                </a:lnTo>
                <a:lnTo>
                  <a:pt x="4429049" y="8382362"/>
                </a:lnTo>
                <a:lnTo>
                  <a:pt x="0" y="8382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951363"/>
            <a:ext cx="66675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Introduction</a:t>
            </a:r>
          </a:p>
        </p:txBody>
      </p:sp>
      <p:sp>
        <p:nvSpPr>
          <p:cNvPr id="5" name="TextBox 5"/>
          <p:cNvSpPr txBox="1"/>
          <p:nvPr/>
        </p:nvSpPr>
        <p:spPr>
          <a:xfrm>
            <a:off x="1181100" y="3154705"/>
            <a:ext cx="16230600" cy="3977589"/>
          </a:xfrm>
          <a:prstGeom prst="rect">
            <a:avLst/>
          </a:prstGeom>
        </p:spPr>
        <p:txBody>
          <a:bodyPr lIns="0" tIns="0" rIns="0" bIns="0" rtlCol="0" anchor="t">
            <a:spAutoFit/>
          </a:bodyPr>
          <a:lstStyle/>
          <a:p>
            <a:pPr algn="just">
              <a:lnSpc>
                <a:spcPts val="4470"/>
              </a:lnSpc>
              <a:spcBef>
                <a:spcPct val="0"/>
              </a:spcBef>
            </a:pPr>
            <a:r>
              <a:rPr lang="en-US" sz="3200" dirty="0">
                <a:solidFill>
                  <a:srgbClr val="FFFFFF"/>
                </a:solidFill>
                <a:latin typeface="Times New Roman"/>
                <a:ea typeface="Times New Roman"/>
                <a:cs typeface="Times New Roman"/>
                <a:sym typeface="Times New Roman"/>
              </a:rPr>
              <a:t>A Face ID Attendance System is a biometric technology that uses facial recognition to track and record attendance in various settings, such as workplaces, schools, or events. Instead of traditional methods like manual sign-ins or fingerprint scanning, this system leverages advanced facial recognition algorithms to identify and authenticate individuals in real-time by analyzing their unique facial features. It offers increased efficiency, accuracy, and security by eliminating the risk of fraudulent attendance and reducing manual effort, while providing a contactless and user-friendly solution for managing attendance.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97435" y="-4953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4000"/>
            </a:blip>
            <a:stretch>
              <a:fillRect/>
            </a:stretch>
          </a:blipFill>
        </p:spPr>
      </p:sp>
      <p:sp>
        <p:nvSpPr>
          <p:cNvPr id="3" name="Freeform 3"/>
          <p:cNvSpPr/>
          <p:nvPr/>
        </p:nvSpPr>
        <p:spPr>
          <a:xfrm>
            <a:off x="1028700" y="2333027"/>
            <a:ext cx="16425471" cy="7190462"/>
          </a:xfrm>
          <a:custGeom>
            <a:avLst/>
            <a:gdLst/>
            <a:ahLst/>
            <a:cxnLst/>
            <a:rect l="l" t="t" r="r" b="b"/>
            <a:pathLst>
              <a:path w="16425471" h="7190462">
                <a:moveTo>
                  <a:pt x="0" y="0"/>
                </a:moveTo>
                <a:lnTo>
                  <a:pt x="16425471" y="0"/>
                </a:lnTo>
                <a:lnTo>
                  <a:pt x="16425471" y="7190462"/>
                </a:lnTo>
                <a:lnTo>
                  <a:pt x="0" y="7190462"/>
                </a:lnTo>
                <a:lnTo>
                  <a:pt x="0" y="0"/>
                </a:lnTo>
                <a:close/>
              </a:path>
            </a:pathLst>
          </a:custGeom>
          <a:blipFill>
            <a:blip r:embed="rId3"/>
            <a:stretch>
              <a:fillRect r="-635"/>
            </a:stretch>
          </a:blipFill>
        </p:spPr>
      </p:sp>
      <p:sp>
        <p:nvSpPr>
          <p:cNvPr id="4" name="TextBox 4"/>
          <p:cNvSpPr txBox="1"/>
          <p:nvPr/>
        </p:nvSpPr>
        <p:spPr>
          <a:xfrm>
            <a:off x="1028700" y="762000"/>
            <a:ext cx="8115300" cy="1164358"/>
          </a:xfrm>
          <a:prstGeom prst="rect">
            <a:avLst/>
          </a:prstGeom>
        </p:spPr>
        <p:txBody>
          <a:bodyPr wrap="square" lIns="0" tIns="0" rIns="0" bIns="0" rtlCol="0" anchor="t">
            <a:spAutoFit/>
          </a:bodyPr>
          <a:lstStyle/>
          <a:p>
            <a:pPr algn="just">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Literature Survey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948690"/>
            <a:ext cx="18288000" cy="12182475"/>
          </a:xfrm>
          <a:custGeom>
            <a:avLst/>
            <a:gdLst/>
            <a:ahLst/>
            <a:cxnLst/>
            <a:rect l="l" t="t" r="r" b="b"/>
            <a:pathLst>
              <a:path w="18288000" h="12182475">
                <a:moveTo>
                  <a:pt x="0" y="0"/>
                </a:moveTo>
                <a:lnTo>
                  <a:pt x="18288000" y="0"/>
                </a:lnTo>
                <a:lnTo>
                  <a:pt x="18288000" y="12182475"/>
                </a:lnTo>
                <a:lnTo>
                  <a:pt x="0" y="12182475"/>
                </a:lnTo>
                <a:lnTo>
                  <a:pt x="0" y="0"/>
                </a:lnTo>
                <a:close/>
              </a:path>
            </a:pathLst>
          </a:custGeom>
          <a:blipFill>
            <a:blip r:embed="rId2">
              <a:alphaModFix amt="17000"/>
            </a:blip>
            <a:stretch>
              <a:fillRect/>
            </a:stretch>
          </a:blipFill>
        </p:spPr>
      </p:sp>
      <p:sp>
        <p:nvSpPr>
          <p:cNvPr id="3" name="Freeform 3"/>
          <p:cNvSpPr/>
          <p:nvPr/>
        </p:nvSpPr>
        <p:spPr>
          <a:xfrm>
            <a:off x="1028700" y="1028700"/>
            <a:ext cx="16230600" cy="7852985"/>
          </a:xfrm>
          <a:custGeom>
            <a:avLst/>
            <a:gdLst/>
            <a:ahLst/>
            <a:cxnLst/>
            <a:rect l="l" t="t" r="r" b="b"/>
            <a:pathLst>
              <a:path w="16230600" h="7852985">
                <a:moveTo>
                  <a:pt x="0" y="0"/>
                </a:moveTo>
                <a:lnTo>
                  <a:pt x="16230600" y="0"/>
                </a:lnTo>
                <a:lnTo>
                  <a:pt x="16230600" y="7852985"/>
                </a:lnTo>
                <a:lnTo>
                  <a:pt x="0" y="7852985"/>
                </a:lnTo>
                <a:lnTo>
                  <a:pt x="0" y="0"/>
                </a:lnTo>
                <a:close/>
              </a:path>
            </a:pathLst>
          </a:custGeom>
          <a:blipFill>
            <a:blip r:embed="rId3"/>
            <a:stretch>
              <a:fillRect l="-138" r="-138"/>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sp>
      <p:sp>
        <p:nvSpPr>
          <p:cNvPr id="3" name="TextBox 3"/>
          <p:cNvSpPr txBox="1"/>
          <p:nvPr/>
        </p:nvSpPr>
        <p:spPr>
          <a:xfrm>
            <a:off x="1222559" y="762000"/>
            <a:ext cx="9091136" cy="1337841"/>
          </a:xfrm>
          <a:prstGeom prst="rect">
            <a:avLst/>
          </a:prstGeom>
        </p:spPr>
        <p:txBody>
          <a:bodyPr lIns="0" tIns="0" rIns="0" bIns="0" rtlCol="0" anchor="t">
            <a:spAutoFit/>
          </a:bodyPr>
          <a:lstStyle/>
          <a:p>
            <a:pPr algn="just">
              <a:lnSpc>
                <a:spcPts val="9862"/>
              </a:lnSpc>
              <a:spcBef>
                <a:spcPct val="0"/>
              </a:spcBef>
            </a:pPr>
            <a:r>
              <a:rPr lang="en-US" sz="7059" b="1">
                <a:solidFill>
                  <a:srgbClr val="FFFFFF"/>
                </a:solidFill>
                <a:latin typeface="Times New Roman Bold"/>
                <a:ea typeface="Times New Roman Bold"/>
                <a:cs typeface="Times New Roman Bold"/>
                <a:sym typeface="Times New Roman Bold"/>
              </a:rPr>
              <a:t>Problem Statement</a:t>
            </a:r>
          </a:p>
        </p:txBody>
      </p:sp>
      <p:sp>
        <p:nvSpPr>
          <p:cNvPr id="4" name="TextBox 4"/>
          <p:cNvSpPr txBox="1"/>
          <p:nvPr/>
        </p:nvSpPr>
        <p:spPr>
          <a:xfrm>
            <a:off x="1222559" y="2598060"/>
            <a:ext cx="15842882" cy="4799724"/>
          </a:xfrm>
          <a:prstGeom prst="rect">
            <a:avLst/>
          </a:prstGeom>
        </p:spPr>
        <p:txBody>
          <a:bodyPr lIns="0" tIns="0" rIns="0" bIns="0" rtlCol="0" anchor="t">
            <a:spAutoFit/>
          </a:bodyPr>
          <a:lstStyle/>
          <a:p>
            <a:pPr algn="just">
              <a:lnSpc>
                <a:spcPts val="3771"/>
              </a:lnSpc>
              <a:spcBef>
                <a:spcPct val="0"/>
              </a:spcBef>
            </a:pPr>
            <a:r>
              <a:rPr lang="en-US" sz="2700" dirty="0">
                <a:solidFill>
                  <a:srgbClr val="FFFFFF"/>
                </a:solidFill>
                <a:latin typeface="Times New Roman"/>
                <a:ea typeface="Times New Roman"/>
                <a:cs typeface="Times New Roman"/>
                <a:sym typeface="Times New Roman"/>
              </a:rPr>
              <a:t>In traditional academic and organizational settings, manual attendance tracking methods are often time consuming, error-prone, and susceptible to various inefficiencies. The existing solutions, such as RFID-based, fingerprint-based, or manual systems, come with their own set of limitations, including intrusiveness, hygiene concerns, and scalability issues. These drawbacks highlight the need for a modernized and efficient attendance tracking system that can overcome these challenges. Furthermore, the ongoing global emphasis on contactless interactions, heightened privacy concerns related to biometric data, and the demand for scalable solutions in diverse environments necessitate a technology-driven transformation in attendance management. The objective is to develop an automated attendance system based on face recognition, leveraging the advancements in computer vision and deep learning, to address the shortcomings of traditional methods.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606714" y="0"/>
            <a:ext cx="19497675" cy="10287000"/>
          </a:xfrm>
          <a:custGeom>
            <a:avLst/>
            <a:gdLst/>
            <a:ahLst/>
            <a:cxnLst/>
            <a:rect l="l" t="t" r="r" b="b"/>
            <a:pathLst>
              <a:path w="19497675" h="10287000">
                <a:moveTo>
                  <a:pt x="0" y="0"/>
                </a:moveTo>
                <a:lnTo>
                  <a:pt x="19497675" y="0"/>
                </a:lnTo>
                <a:lnTo>
                  <a:pt x="19497675" y="10287000"/>
                </a:lnTo>
                <a:lnTo>
                  <a:pt x="0" y="10287000"/>
                </a:lnTo>
                <a:lnTo>
                  <a:pt x="0" y="0"/>
                </a:lnTo>
                <a:close/>
              </a:path>
            </a:pathLst>
          </a:custGeom>
          <a:blipFill>
            <a:blip r:embed="rId2">
              <a:alphaModFix amt="18999"/>
            </a:blip>
            <a:stretch>
              <a:fillRect/>
            </a:stretch>
          </a:blipFill>
        </p:spPr>
      </p:sp>
      <p:sp>
        <p:nvSpPr>
          <p:cNvPr id="3" name="Freeform 3"/>
          <p:cNvSpPr/>
          <p:nvPr/>
        </p:nvSpPr>
        <p:spPr>
          <a:xfrm>
            <a:off x="-1905" y="-3048"/>
            <a:ext cx="3520049" cy="4096541"/>
          </a:xfrm>
          <a:custGeom>
            <a:avLst/>
            <a:gdLst/>
            <a:ahLst/>
            <a:cxnLst/>
            <a:rect l="l" t="t" r="r" b="b"/>
            <a:pathLst>
              <a:path w="3520049" h="4096541">
                <a:moveTo>
                  <a:pt x="0" y="0"/>
                </a:moveTo>
                <a:lnTo>
                  <a:pt x="3520049" y="0"/>
                </a:lnTo>
                <a:lnTo>
                  <a:pt x="3520049" y="4096541"/>
                </a:lnTo>
                <a:lnTo>
                  <a:pt x="0" y="4096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33600" y="419100"/>
            <a:ext cx="160401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Existing System and its drawback</a:t>
            </a:r>
          </a:p>
        </p:txBody>
      </p:sp>
      <p:sp>
        <p:nvSpPr>
          <p:cNvPr id="5" name="TextBox 5"/>
          <p:cNvSpPr txBox="1"/>
          <p:nvPr/>
        </p:nvSpPr>
        <p:spPr>
          <a:xfrm>
            <a:off x="1028700" y="2746954"/>
            <a:ext cx="16230600" cy="432347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A Kumar, B Ram (2017) mentioned disadvantages of RFID (Radio Frequency Identification) card system, fingerprint system and iris recognition system. RFID card system is implemented due to its simplicity. However, the user tends to help their friends to check in as long as they have their friend’s ID card. The fingerprint system is indeed effective but not efficient because it takes time for the verification process so the user has to line up and perform the verification one by one. However for face recognition, the human face is always exposed and contain less information compared to iris. Iris recognition system which contains more detail might invade the privacy of the user. Voice recognition is available, but it is less accurate compared to other methods. Hence, face recognition system is suggested to be implemented in the student attendance system. </a:t>
            </a:r>
          </a:p>
        </p:txBody>
      </p:sp>
      <p:sp>
        <p:nvSpPr>
          <p:cNvPr id="6" name="TextBox 6"/>
          <p:cNvSpPr txBox="1"/>
          <p:nvPr/>
        </p:nvSpPr>
        <p:spPr>
          <a:xfrm>
            <a:off x="1028700" y="7718128"/>
            <a:ext cx="7751326" cy="513474"/>
          </a:xfrm>
          <a:prstGeom prst="rect">
            <a:avLst/>
          </a:prstGeom>
        </p:spPr>
        <p:txBody>
          <a:bodyPr lIns="0" tIns="0" rIns="0" bIns="0" rtlCol="0" anchor="t">
            <a:spAutoFit/>
          </a:bodyPr>
          <a:lstStyle/>
          <a:p>
            <a:pPr algn="ctr">
              <a:lnSpc>
                <a:spcPts val="3771"/>
              </a:lnSpc>
              <a:spcBef>
                <a:spcPct val="0"/>
              </a:spcBef>
            </a:pPr>
            <a:r>
              <a:rPr lang="en-US" sz="2700">
                <a:solidFill>
                  <a:srgbClr val="FFFFFF"/>
                </a:solidFill>
                <a:latin typeface="Times New Roman"/>
                <a:ea typeface="Times New Roman"/>
                <a:cs typeface="Times New Roman"/>
                <a:sym typeface="Times New Roman"/>
              </a:rPr>
              <a:t>Limitation: Students can exchange their RFID cards.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a:extLst>
            <a:ext uri="{FF2B5EF4-FFF2-40B4-BE49-F238E27FC236}">
              <a16:creationId xmlns:a16="http://schemas.microsoft.com/office/drawing/2014/main" id="{469EA389-7E76-DF27-024E-61A1031399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5ED589-48BC-96DE-7AC5-CA70BC4337DF}"/>
              </a:ext>
            </a:extLst>
          </p:cNvPr>
          <p:cNvSpPr/>
          <p:nvPr/>
        </p:nvSpPr>
        <p:spPr>
          <a:xfrm flipH="1">
            <a:off x="0" y="-960120"/>
            <a:ext cx="18288000" cy="12211050"/>
          </a:xfrm>
          <a:custGeom>
            <a:avLst/>
            <a:gdLst/>
            <a:ahLst/>
            <a:cxnLst/>
            <a:rect l="l" t="t" r="r" b="b"/>
            <a:pathLst>
              <a:path w="18288000" h="12211050">
                <a:moveTo>
                  <a:pt x="18288000" y="0"/>
                </a:moveTo>
                <a:lnTo>
                  <a:pt x="0" y="0"/>
                </a:lnTo>
                <a:lnTo>
                  <a:pt x="0" y="12211050"/>
                </a:lnTo>
                <a:lnTo>
                  <a:pt x="18288000" y="12211050"/>
                </a:lnTo>
                <a:lnTo>
                  <a:pt x="18288000" y="0"/>
                </a:lnTo>
                <a:close/>
              </a:path>
            </a:pathLst>
          </a:custGeom>
          <a:blipFill>
            <a:blip r:embed="rId2">
              <a:alphaModFix amt="13000"/>
            </a:blip>
            <a:stretch>
              <a:fillRect/>
            </a:stretch>
          </a:blipFill>
        </p:spPr>
      </p:sp>
      <p:sp>
        <p:nvSpPr>
          <p:cNvPr id="4" name="TextBox 4">
            <a:extLst>
              <a:ext uri="{FF2B5EF4-FFF2-40B4-BE49-F238E27FC236}">
                <a16:creationId xmlns:a16="http://schemas.microsoft.com/office/drawing/2014/main" id="{3696DD9B-ABB1-D063-23E8-5460CCEBDC34}"/>
              </a:ext>
            </a:extLst>
          </p:cNvPr>
          <p:cNvSpPr txBox="1"/>
          <p:nvPr/>
        </p:nvSpPr>
        <p:spPr>
          <a:xfrm>
            <a:off x="1028700" y="904847"/>
            <a:ext cx="142875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Proposed System and it’s merits</a:t>
            </a:r>
          </a:p>
        </p:txBody>
      </p:sp>
      <p:sp>
        <p:nvSpPr>
          <p:cNvPr id="5" name="TextBox 5">
            <a:extLst>
              <a:ext uri="{FF2B5EF4-FFF2-40B4-BE49-F238E27FC236}">
                <a16:creationId xmlns:a16="http://schemas.microsoft.com/office/drawing/2014/main" id="{29A8B36D-B110-CD2A-7797-09EAE0C79792}"/>
              </a:ext>
            </a:extLst>
          </p:cNvPr>
          <p:cNvSpPr txBox="1"/>
          <p:nvPr/>
        </p:nvSpPr>
        <p:spPr>
          <a:xfrm>
            <a:off x="1028700" y="2724674"/>
            <a:ext cx="16283443" cy="2418474"/>
          </a:xfrm>
          <a:prstGeom prst="rect">
            <a:avLst/>
          </a:prstGeom>
        </p:spPr>
        <p:txBody>
          <a:bodyPr lIns="0" tIns="0" rIns="0" bIns="0" rtlCol="0" anchor="t">
            <a:spAutoFit/>
          </a:bodyPr>
          <a:lstStyle/>
          <a:p>
            <a:pPr algn="just">
              <a:lnSpc>
                <a:spcPts val="3771"/>
              </a:lnSpc>
              <a:spcBef>
                <a:spcPct val="0"/>
              </a:spcBef>
            </a:pPr>
            <a:r>
              <a:rPr lang="en-US" sz="2700">
                <a:solidFill>
                  <a:srgbClr val="FFFFFF"/>
                </a:solidFill>
                <a:latin typeface="Times New Roman"/>
                <a:ea typeface="Times New Roman"/>
                <a:cs typeface="Times New Roman"/>
                <a:sym typeface="Times New Roman"/>
              </a:rPr>
              <a:t>Proposed system architecture. Proposed system is Face ID attendance system using face recognition. Face detection has been extensively researched in past few decades. It is a specific case of object detection which determines the size of candidate faces in an image. It is a process of designing a system by giving input consisting of images that contains faces and then training a classifier to identify a face in an image. The main focus of this system is to decrease false positive rate thereby increasing accuracy</a:t>
            </a:r>
          </a:p>
        </p:txBody>
      </p:sp>
      <p:sp>
        <p:nvSpPr>
          <p:cNvPr id="6" name="TextBox 6">
            <a:extLst>
              <a:ext uri="{FF2B5EF4-FFF2-40B4-BE49-F238E27FC236}">
                <a16:creationId xmlns:a16="http://schemas.microsoft.com/office/drawing/2014/main" id="{E8707898-E429-C2AA-FDE7-D53770702B6F}"/>
              </a:ext>
            </a:extLst>
          </p:cNvPr>
          <p:cNvSpPr txBox="1"/>
          <p:nvPr/>
        </p:nvSpPr>
        <p:spPr>
          <a:xfrm>
            <a:off x="1028700" y="5364585"/>
            <a:ext cx="13425281" cy="3370974"/>
          </a:xfrm>
          <a:prstGeom prst="rect">
            <a:avLst/>
          </a:prstGeom>
        </p:spPr>
        <p:txBody>
          <a:bodyPr lIns="0" tIns="0" rIns="0" bIns="0" rtlCol="0" anchor="t">
            <a:spAutoFit/>
          </a:bodyPr>
          <a:lstStyle/>
          <a:p>
            <a:pPr algn="just">
              <a:lnSpc>
                <a:spcPts val="3771"/>
              </a:lnSpc>
              <a:spcBef>
                <a:spcPct val="0"/>
              </a:spcBef>
            </a:pPr>
            <a:r>
              <a:rPr lang="en-US" sz="2700" dirty="0">
                <a:solidFill>
                  <a:srgbClr val="FFFFFF"/>
                </a:solidFill>
                <a:latin typeface="Times New Roman"/>
                <a:ea typeface="Times New Roman"/>
                <a:cs typeface="Times New Roman"/>
                <a:sym typeface="Times New Roman"/>
              </a:rPr>
              <a:t>Features :- 1. Simple and easy to handle UI</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2. Real-Time Face Detection </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3. Identification of a Live Person. </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4. Support for Multiple Platforms. </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5. Ability to Track Attendance Offline </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6. No Need of External Webcam to Capture Images. </a:t>
            </a:r>
          </a:p>
          <a:p>
            <a:pPr algn="just">
              <a:lnSpc>
                <a:spcPts val="3771"/>
              </a:lnSpc>
              <a:spcBef>
                <a:spcPct val="0"/>
              </a:spcBef>
            </a:pPr>
            <a:r>
              <a:rPr lang="en-US" sz="2700" dirty="0">
                <a:solidFill>
                  <a:srgbClr val="FFFFFF"/>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3692148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1588770"/>
            <a:ext cx="20269200" cy="13525500"/>
          </a:xfrm>
          <a:custGeom>
            <a:avLst/>
            <a:gdLst/>
            <a:ahLst/>
            <a:cxnLst/>
            <a:rect l="l" t="t" r="r" b="b"/>
            <a:pathLst>
              <a:path w="20269200" h="13525500">
                <a:moveTo>
                  <a:pt x="0" y="0"/>
                </a:moveTo>
                <a:lnTo>
                  <a:pt x="20269200" y="0"/>
                </a:lnTo>
                <a:lnTo>
                  <a:pt x="20269200" y="13525500"/>
                </a:lnTo>
                <a:lnTo>
                  <a:pt x="0" y="13525500"/>
                </a:lnTo>
                <a:lnTo>
                  <a:pt x="0" y="0"/>
                </a:lnTo>
                <a:close/>
              </a:path>
            </a:pathLst>
          </a:custGeom>
          <a:blipFill>
            <a:blip r:embed="rId2">
              <a:alphaModFix amt="13000"/>
            </a:blip>
            <a:stretch>
              <a:fillRect/>
            </a:stretch>
          </a:blipFill>
        </p:spPr>
      </p:sp>
      <p:sp>
        <p:nvSpPr>
          <p:cNvPr id="3" name="Freeform 3"/>
          <p:cNvSpPr/>
          <p:nvPr/>
        </p:nvSpPr>
        <p:spPr>
          <a:xfrm>
            <a:off x="0" y="0"/>
            <a:ext cx="3146050" cy="2864129"/>
          </a:xfrm>
          <a:custGeom>
            <a:avLst/>
            <a:gdLst/>
            <a:ahLst/>
            <a:cxnLst/>
            <a:rect l="l" t="t" r="r" b="b"/>
            <a:pathLst>
              <a:path w="3146050" h="2864129">
                <a:moveTo>
                  <a:pt x="0" y="0"/>
                </a:moveTo>
                <a:lnTo>
                  <a:pt x="3146050" y="0"/>
                </a:lnTo>
                <a:lnTo>
                  <a:pt x="3146050" y="2864129"/>
                </a:lnTo>
                <a:lnTo>
                  <a:pt x="0" y="2864129"/>
                </a:lnTo>
                <a:lnTo>
                  <a:pt x="0" y="0"/>
                </a:lnTo>
                <a:close/>
              </a:path>
            </a:pathLst>
          </a:custGeom>
          <a:blipFill>
            <a:blip r:embed="rId3">
              <a:alphaModFix amt="18000"/>
            </a:blip>
            <a:stretch>
              <a:fillRect l="-6874" t="-16064"/>
            </a:stretch>
          </a:blipFill>
        </p:spPr>
      </p:sp>
      <p:sp>
        <p:nvSpPr>
          <p:cNvPr id="4" name="Freeform 4"/>
          <p:cNvSpPr/>
          <p:nvPr/>
        </p:nvSpPr>
        <p:spPr>
          <a:xfrm>
            <a:off x="3612642" y="7882261"/>
            <a:ext cx="2314575" cy="2295525"/>
          </a:xfrm>
          <a:custGeom>
            <a:avLst/>
            <a:gdLst/>
            <a:ahLst/>
            <a:cxnLst/>
            <a:rect l="l" t="t" r="r" b="b"/>
            <a:pathLst>
              <a:path w="2314575" h="2295525">
                <a:moveTo>
                  <a:pt x="0" y="0"/>
                </a:moveTo>
                <a:lnTo>
                  <a:pt x="2314575" y="0"/>
                </a:lnTo>
                <a:lnTo>
                  <a:pt x="2314575" y="2295525"/>
                </a:lnTo>
                <a:lnTo>
                  <a:pt x="0" y="2295525"/>
                </a:lnTo>
                <a:lnTo>
                  <a:pt x="0" y="0"/>
                </a:lnTo>
                <a:close/>
              </a:path>
            </a:pathLst>
          </a:custGeom>
          <a:blipFill>
            <a:blip r:embed="rId3">
              <a:alphaModFix amt="18000"/>
            </a:blip>
            <a:stretch>
              <a:fillRect/>
            </a:stretch>
          </a:blipFill>
        </p:spPr>
      </p:sp>
      <p:sp>
        <p:nvSpPr>
          <p:cNvPr id="5" name="Freeform 5"/>
          <p:cNvSpPr/>
          <p:nvPr/>
        </p:nvSpPr>
        <p:spPr>
          <a:xfrm>
            <a:off x="2525313" y="2007495"/>
            <a:ext cx="13640224" cy="6956514"/>
          </a:xfrm>
          <a:custGeom>
            <a:avLst/>
            <a:gdLst/>
            <a:ahLst/>
            <a:cxnLst/>
            <a:rect l="l" t="t" r="r" b="b"/>
            <a:pathLst>
              <a:path w="13640224" h="6956514">
                <a:moveTo>
                  <a:pt x="0" y="0"/>
                </a:moveTo>
                <a:lnTo>
                  <a:pt x="13640224" y="0"/>
                </a:lnTo>
                <a:lnTo>
                  <a:pt x="13640224" y="6956514"/>
                </a:lnTo>
                <a:lnTo>
                  <a:pt x="0" y="6956514"/>
                </a:lnTo>
                <a:lnTo>
                  <a:pt x="0" y="0"/>
                </a:lnTo>
                <a:close/>
              </a:path>
            </a:pathLst>
          </a:custGeom>
          <a:blipFill>
            <a:blip r:embed="rId4"/>
            <a:stretch>
              <a:fillRect/>
            </a:stretch>
          </a:blipFill>
        </p:spPr>
      </p:sp>
      <p:sp>
        <p:nvSpPr>
          <p:cNvPr id="6" name="TextBox 6"/>
          <p:cNvSpPr txBox="1"/>
          <p:nvPr/>
        </p:nvSpPr>
        <p:spPr>
          <a:xfrm>
            <a:off x="601047" y="5485752"/>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7" name="TextBox 7"/>
          <p:cNvSpPr txBox="1"/>
          <p:nvPr/>
        </p:nvSpPr>
        <p:spPr>
          <a:xfrm>
            <a:off x="1143724" y="8061255"/>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8" name="TextBox 8"/>
          <p:cNvSpPr txBox="1"/>
          <p:nvPr/>
        </p:nvSpPr>
        <p:spPr>
          <a:xfrm>
            <a:off x="-1828800" y="522996"/>
            <a:ext cx="14516100" cy="1164358"/>
          </a:xfrm>
          <a:prstGeom prst="rect">
            <a:avLst/>
          </a:prstGeom>
        </p:spPr>
        <p:txBody>
          <a:bodyPr wrap="square" lIns="0" tIns="0" rIns="0" bIns="0" rtlCol="0" anchor="t">
            <a:spAutoFit/>
          </a:bodyPr>
          <a:lstStyle/>
          <a:p>
            <a:pPr algn="ctr">
              <a:lnSpc>
                <a:spcPts val="9862"/>
              </a:lnSpc>
              <a:spcBef>
                <a:spcPct val="0"/>
              </a:spcBef>
            </a:pPr>
            <a:r>
              <a:rPr lang="en-US" sz="7059" b="1" dirty="0">
                <a:solidFill>
                  <a:srgbClr val="FFFFFF"/>
                </a:solidFill>
                <a:latin typeface="Times New Roman Bold"/>
                <a:ea typeface="Times New Roman Bold"/>
                <a:cs typeface="Times New Roman Bold"/>
                <a:sym typeface="Times New Roman Bold"/>
              </a:rPr>
              <a:t>Architectural Framework</a:t>
            </a:r>
          </a:p>
        </p:txBody>
      </p:sp>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1F0DACFB-5714-751D-1748-809A6310992B}"/>
                  </a:ext>
                </a:extLst>
              </p14:cNvPr>
              <p14:cNvContentPartPr/>
              <p14:nvPr/>
            </p14:nvContentPartPr>
            <p14:xfrm>
              <a:off x="10841863" y="8007120"/>
              <a:ext cx="360" cy="360"/>
            </p14:xfrm>
          </p:contentPart>
        </mc:Choice>
        <mc:Fallback>
          <p:pic>
            <p:nvPicPr>
              <p:cNvPr id="17" name="Ink 16">
                <a:extLst>
                  <a:ext uri="{FF2B5EF4-FFF2-40B4-BE49-F238E27FC236}">
                    <a16:creationId xmlns:a16="http://schemas.microsoft.com/office/drawing/2014/main" id="{1F0DACFB-5714-751D-1748-809A6310992B}"/>
                  </a:ext>
                </a:extLst>
              </p:cNvPr>
              <p:cNvPicPr/>
              <p:nvPr/>
            </p:nvPicPr>
            <p:blipFill>
              <a:blip r:embed="rId6"/>
              <a:stretch>
                <a:fillRect/>
              </a:stretch>
            </p:blipFill>
            <p:spPr>
              <a:xfrm>
                <a:off x="10778863" y="794448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ED4CACD2-889B-29CE-158A-633B222DAFEC}"/>
                  </a:ext>
                </a:extLst>
              </p14:cNvPr>
              <p14:cNvContentPartPr/>
              <p14:nvPr/>
            </p14:nvContentPartPr>
            <p14:xfrm>
              <a:off x="7837303" y="8059680"/>
              <a:ext cx="951480" cy="732600"/>
            </p14:xfrm>
          </p:contentPart>
        </mc:Choice>
        <mc:Fallback>
          <p:pic>
            <p:nvPicPr>
              <p:cNvPr id="18" name="Ink 17">
                <a:extLst>
                  <a:ext uri="{FF2B5EF4-FFF2-40B4-BE49-F238E27FC236}">
                    <a16:creationId xmlns:a16="http://schemas.microsoft.com/office/drawing/2014/main" id="{ED4CACD2-889B-29CE-158A-633B222DAFEC}"/>
                  </a:ext>
                </a:extLst>
              </p:cNvPr>
              <p:cNvPicPr/>
              <p:nvPr/>
            </p:nvPicPr>
            <p:blipFill>
              <a:blip r:embed="rId8"/>
              <a:stretch>
                <a:fillRect/>
              </a:stretch>
            </p:blipFill>
            <p:spPr>
              <a:xfrm>
                <a:off x="7774303" y="7996680"/>
                <a:ext cx="107712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51D28B19-19E5-97E1-73B2-781275A7CE1B}"/>
                  </a:ext>
                </a:extLst>
              </p14:cNvPr>
              <p14:cNvContentPartPr/>
              <p14:nvPr/>
            </p14:nvContentPartPr>
            <p14:xfrm>
              <a:off x="7951783" y="8647200"/>
              <a:ext cx="1211760" cy="224280"/>
            </p14:xfrm>
          </p:contentPart>
        </mc:Choice>
        <mc:Fallback>
          <p:pic>
            <p:nvPicPr>
              <p:cNvPr id="19" name="Ink 18">
                <a:extLst>
                  <a:ext uri="{FF2B5EF4-FFF2-40B4-BE49-F238E27FC236}">
                    <a16:creationId xmlns:a16="http://schemas.microsoft.com/office/drawing/2014/main" id="{51D28B19-19E5-97E1-73B2-781275A7CE1B}"/>
                  </a:ext>
                </a:extLst>
              </p:cNvPr>
              <p:cNvPicPr/>
              <p:nvPr/>
            </p:nvPicPr>
            <p:blipFill>
              <a:blip r:embed="rId10"/>
              <a:stretch>
                <a:fillRect/>
              </a:stretch>
            </p:blipFill>
            <p:spPr>
              <a:xfrm>
                <a:off x="7888783" y="8584560"/>
                <a:ext cx="1337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16984EBB-02CD-6EF7-51AC-4C60FD84472B}"/>
                  </a:ext>
                </a:extLst>
              </p14:cNvPr>
              <p14:cNvContentPartPr/>
              <p14:nvPr/>
            </p14:nvContentPartPr>
            <p14:xfrm>
              <a:off x="8208463" y="8202600"/>
              <a:ext cx="2147760" cy="365400"/>
            </p14:xfrm>
          </p:contentPart>
        </mc:Choice>
        <mc:Fallback>
          <p:pic>
            <p:nvPicPr>
              <p:cNvPr id="20" name="Ink 19">
                <a:extLst>
                  <a:ext uri="{FF2B5EF4-FFF2-40B4-BE49-F238E27FC236}">
                    <a16:creationId xmlns:a16="http://schemas.microsoft.com/office/drawing/2014/main" id="{16984EBB-02CD-6EF7-51AC-4C60FD84472B}"/>
                  </a:ext>
                </a:extLst>
              </p:cNvPr>
              <p:cNvPicPr/>
              <p:nvPr/>
            </p:nvPicPr>
            <p:blipFill>
              <a:blip r:embed="rId12"/>
              <a:stretch>
                <a:fillRect/>
              </a:stretch>
            </p:blipFill>
            <p:spPr>
              <a:xfrm>
                <a:off x="8145463" y="8139600"/>
                <a:ext cx="227340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65F677D2-DBD9-3413-AF21-79211FB8CF30}"/>
                  </a:ext>
                </a:extLst>
              </p14:cNvPr>
              <p14:cNvContentPartPr/>
              <p14:nvPr/>
            </p14:nvContentPartPr>
            <p14:xfrm>
              <a:off x="9078583" y="8121240"/>
              <a:ext cx="2578320" cy="371160"/>
            </p14:xfrm>
          </p:contentPart>
        </mc:Choice>
        <mc:Fallback>
          <p:pic>
            <p:nvPicPr>
              <p:cNvPr id="21" name="Ink 20">
                <a:extLst>
                  <a:ext uri="{FF2B5EF4-FFF2-40B4-BE49-F238E27FC236}">
                    <a16:creationId xmlns:a16="http://schemas.microsoft.com/office/drawing/2014/main" id="{65F677D2-DBD9-3413-AF21-79211FB8CF30}"/>
                  </a:ext>
                </a:extLst>
              </p:cNvPr>
              <p:cNvPicPr/>
              <p:nvPr/>
            </p:nvPicPr>
            <p:blipFill>
              <a:blip r:embed="rId14"/>
              <a:stretch>
                <a:fillRect/>
              </a:stretch>
            </p:blipFill>
            <p:spPr>
              <a:xfrm>
                <a:off x="9015583" y="8058600"/>
                <a:ext cx="270396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2" name="Ink 21">
                <a:extLst>
                  <a:ext uri="{FF2B5EF4-FFF2-40B4-BE49-F238E27FC236}">
                    <a16:creationId xmlns:a16="http://schemas.microsoft.com/office/drawing/2014/main" id="{28F06321-FE5A-FE99-D1BC-4E58325BECCE}"/>
                  </a:ext>
                </a:extLst>
              </p14:cNvPr>
              <p14:cNvContentPartPr/>
              <p14:nvPr/>
            </p14:nvContentPartPr>
            <p14:xfrm>
              <a:off x="7902823" y="7836120"/>
              <a:ext cx="2313720" cy="132480"/>
            </p14:xfrm>
          </p:contentPart>
        </mc:Choice>
        <mc:Fallback>
          <p:pic>
            <p:nvPicPr>
              <p:cNvPr id="22" name="Ink 21">
                <a:extLst>
                  <a:ext uri="{FF2B5EF4-FFF2-40B4-BE49-F238E27FC236}">
                    <a16:creationId xmlns:a16="http://schemas.microsoft.com/office/drawing/2014/main" id="{28F06321-FE5A-FE99-D1BC-4E58325BECCE}"/>
                  </a:ext>
                </a:extLst>
              </p:cNvPr>
              <p:cNvPicPr/>
              <p:nvPr/>
            </p:nvPicPr>
            <p:blipFill>
              <a:blip r:embed="rId16"/>
              <a:stretch>
                <a:fillRect/>
              </a:stretch>
            </p:blipFill>
            <p:spPr>
              <a:xfrm>
                <a:off x="7840183" y="7773120"/>
                <a:ext cx="24393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478E5611-6FC9-B889-6513-7686E78A272C}"/>
                  </a:ext>
                </a:extLst>
              </p14:cNvPr>
              <p14:cNvContentPartPr/>
              <p14:nvPr/>
            </p14:nvContentPartPr>
            <p14:xfrm>
              <a:off x="8482783" y="7914960"/>
              <a:ext cx="2243160" cy="924480"/>
            </p14:xfrm>
          </p:contentPart>
        </mc:Choice>
        <mc:Fallback>
          <p:pic>
            <p:nvPicPr>
              <p:cNvPr id="23" name="Ink 22">
                <a:extLst>
                  <a:ext uri="{FF2B5EF4-FFF2-40B4-BE49-F238E27FC236}">
                    <a16:creationId xmlns:a16="http://schemas.microsoft.com/office/drawing/2014/main" id="{478E5611-6FC9-B889-6513-7686E78A272C}"/>
                  </a:ext>
                </a:extLst>
              </p:cNvPr>
              <p:cNvPicPr/>
              <p:nvPr/>
            </p:nvPicPr>
            <p:blipFill>
              <a:blip r:embed="rId18"/>
              <a:stretch>
                <a:fillRect/>
              </a:stretch>
            </p:blipFill>
            <p:spPr>
              <a:xfrm>
                <a:off x="8419783" y="7852320"/>
                <a:ext cx="2368800" cy="1050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A866CA8D-F596-2FF4-D884-A96322701ED3}"/>
                  </a:ext>
                </a:extLst>
              </p14:cNvPr>
              <p14:cNvContentPartPr/>
              <p14:nvPr/>
            </p14:nvContentPartPr>
            <p14:xfrm>
              <a:off x="10698583" y="8712720"/>
              <a:ext cx="360" cy="360"/>
            </p14:xfrm>
          </p:contentPart>
        </mc:Choice>
        <mc:Fallback>
          <p:pic>
            <p:nvPicPr>
              <p:cNvPr id="24" name="Ink 23">
                <a:extLst>
                  <a:ext uri="{FF2B5EF4-FFF2-40B4-BE49-F238E27FC236}">
                    <a16:creationId xmlns:a16="http://schemas.microsoft.com/office/drawing/2014/main" id="{A866CA8D-F596-2FF4-D884-A96322701ED3}"/>
                  </a:ext>
                </a:extLst>
              </p:cNvPr>
              <p:cNvPicPr/>
              <p:nvPr/>
            </p:nvPicPr>
            <p:blipFill>
              <a:blip r:embed="rId6"/>
              <a:stretch>
                <a:fillRect/>
              </a:stretch>
            </p:blipFill>
            <p:spPr>
              <a:xfrm>
                <a:off x="10635943" y="864972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864B8628-3738-5229-A830-195C6C540C6C}"/>
                  </a:ext>
                </a:extLst>
              </p14:cNvPr>
              <p14:cNvContentPartPr/>
              <p14:nvPr/>
            </p14:nvContentPartPr>
            <p14:xfrm>
              <a:off x="10706143" y="8739000"/>
              <a:ext cx="538560" cy="26640"/>
            </p14:xfrm>
          </p:contentPart>
        </mc:Choice>
        <mc:Fallback>
          <p:pic>
            <p:nvPicPr>
              <p:cNvPr id="25" name="Ink 24">
                <a:extLst>
                  <a:ext uri="{FF2B5EF4-FFF2-40B4-BE49-F238E27FC236}">
                    <a16:creationId xmlns:a16="http://schemas.microsoft.com/office/drawing/2014/main" id="{864B8628-3738-5229-A830-195C6C540C6C}"/>
                  </a:ext>
                </a:extLst>
              </p:cNvPr>
              <p:cNvPicPr/>
              <p:nvPr/>
            </p:nvPicPr>
            <p:blipFill>
              <a:blip r:embed="rId21"/>
              <a:stretch>
                <a:fillRect/>
              </a:stretch>
            </p:blipFill>
            <p:spPr>
              <a:xfrm>
                <a:off x="10643143" y="8676000"/>
                <a:ext cx="664200" cy="1522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
        <p:cNvGrpSpPr/>
        <p:nvPr/>
      </p:nvGrpSpPr>
      <p:grpSpPr>
        <a:xfrm>
          <a:off x="0" y="0"/>
          <a:ext cx="0" cy="0"/>
          <a:chOff x="0" y="0"/>
          <a:chExt cx="0" cy="0"/>
        </a:xfrm>
      </p:grpSpPr>
      <p:sp>
        <p:nvSpPr>
          <p:cNvPr id="2" name="Freeform 2"/>
          <p:cNvSpPr/>
          <p:nvPr/>
        </p:nvSpPr>
        <p:spPr>
          <a:xfrm>
            <a:off x="0" y="-1588770"/>
            <a:ext cx="20269200" cy="13525500"/>
          </a:xfrm>
          <a:custGeom>
            <a:avLst/>
            <a:gdLst/>
            <a:ahLst/>
            <a:cxnLst/>
            <a:rect l="l" t="t" r="r" b="b"/>
            <a:pathLst>
              <a:path w="20269200" h="13525500">
                <a:moveTo>
                  <a:pt x="0" y="0"/>
                </a:moveTo>
                <a:lnTo>
                  <a:pt x="20269200" y="0"/>
                </a:lnTo>
                <a:lnTo>
                  <a:pt x="20269200" y="13525500"/>
                </a:lnTo>
                <a:lnTo>
                  <a:pt x="0" y="13525500"/>
                </a:lnTo>
                <a:lnTo>
                  <a:pt x="0" y="0"/>
                </a:lnTo>
                <a:close/>
              </a:path>
            </a:pathLst>
          </a:custGeom>
          <a:blipFill>
            <a:blip r:embed="rId2">
              <a:alphaModFix amt="13000"/>
            </a:blip>
            <a:stretch>
              <a:fillRect/>
            </a:stretch>
          </a:blipFill>
        </p:spPr>
      </p:sp>
      <p:sp>
        <p:nvSpPr>
          <p:cNvPr id="3" name="Freeform 3"/>
          <p:cNvSpPr/>
          <p:nvPr/>
        </p:nvSpPr>
        <p:spPr>
          <a:xfrm>
            <a:off x="0" y="0"/>
            <a:ext cx="3146050" cy="2864129"/>
          </a:xfrm>
          <a:custGeom>
            <a:avLst/>
            <a:gdLst/>
            <a:ahLst/>
            <a:cxnLst/>
            <a:rect l="l" t="t" r="r" b="b"/>
            <a:pathLst>
              <a:path w="3146050" h="2864129">
                <a:moveTo>
                  <a:pt x="0" y="0"/>
                </a:moveTo>
                <a:lnTo>
                  <a:pt x="3146050" y="0"/>
                </a:lnTo>
                <a:lnTo>
                  <a:pt x="3146050" y="2864129"/>
                </a:lnTo>
                <a:lnTo>
                  <a:pt x="0" y="2864129"/>
                </a:lnTo>
                <a:lnTo>
                  <a:pt x="0" y="0"/>
                </a:lnTo>
                <a:close/>
              </a:path>
            </a:pathLst>
          </a:custGeom>
          <a:blipFill>
            <a:blip r:embed="rId3">
              <a:alphaModFix amt="18000"/>
            </a:blip>
            <a:stretch>
              <a:fillRect l="-6874" t="-16064"/>
            </a:stretch>
          </a:blipFill>
        </p:spPr>
      </p:sp>
      <p:sp>
        <p:nvSpPr>
          <p:cNvPr id="4" name="Freeform 4"/>
          <p:cNvSpPr/>
          <p:nvPr/>
        </p:nvSpPr>
        <p:spPr>
          <a:xfrm>
            <a:off x="3612642" y="7882261"/>
            <a:ext cx="2314575" cy="2295525"/>
          </a:xfrm>
          <a:custGeom>
            <a:avLst/>
            <a:gdLst/>
            <a:ahLst/>
            <a:cxnLst/>
            <a:rect l="l" t="t" r="r" b="b"/>
            <a:pathLst>
              <a:path w="2314575" h="2295525">
                <a:moveTo>
                  <a:pt x="0" y="0"/>
                </a:moveTo>
                <a:lnTo>
                  <a:pt x="2314575" y="0"/>
                </a:lnTo>
                <a:lnTo>
                  <a:pt x="2314575" y="2295525"/>
                </a:lnTo>
                <a:lnTo>
                  <a:pt x="0" y="2295525"/>
                </a:lnTo>
                <a:lnTo>
                  <a:pt x="0" y="0"/>
                </a:lnTo>
                <a:close/>
              </a:path>
            </a:pathLst>
          </a:custGeom>
          <a:blipFill>
            <a:blip r:embed="rId3">
              <a:alphaModFix amt="18000"/>
            </a:blip>
            <a:stretch>
              <a:fillRect/>
            </a:stretch>
          </a:blipFill>
        </p:spPr>
      </p:sp>
      <p:sp>
        <p:nvSpPr>
          <p:cNvPr id="5" name="Freeform 5"/>
          <p:cNvSpPr/>
          <p:nvPr/>
        </p:nvSpPr>
        <p:spPr>
          <a:xfrm>
            <a:off x="6374892" y="1432065"/>
            <a:ext cx="6163366" cy="8437651"/>
          </a:xfrm>
          <a:custGeom>
            <a:avLst/>
            <a:gdLst/>
            <a:ahLst/>
            <a:cxnLst/>
            <a:rect l="l" t="t" r="r" b="b"/>
            <a:pathLst>
              <a:path w="6163366" h="8437651">
                <a:moveTo>
                  <a:pt x="0" y="0"/>
                </a:moveTo>
                <a:lnTo>
                  <a:pt x="6163366" y="0"/>
                </a:lnTo>
                <a:lnTo>
                  <a:pt x="6163366" y="8437651"/>
                </a:lnTo>
                <a:lnTo>
                  <a:pt x="0" y="8437651"/>
                </a:lnTo>
                <a:lnTo>
                  <a:pt x="0" y="0"/>
                </a:lnTo>
                <a:close/>
              </a:path>
            </a:pathLst>
          </a:custGeom>
          <a:blipFill>
            <a:blip r:embed="rId4"/>
            <a:stretch>
              <a:fillRect r="-1477"/>
            </a:stretch>
          </a:blipFill>
        </p:spPr>
      </p:sp>
      <p:sp>
        <p:nvSpPr>
          <p:cNvPr id="6" name="TextBox 6"/>
          <p:cNvSpPr txBox="1"/>
          <p:nvPr/>
        </p:nvSpPr>
        <p:spPr>
          <a:xfrm>
            <a:off x="601047" y="5485752"/>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7" name="TextBox 7"/>
          <p:cNvSpPr txBox="1"/>
          <p:nvPr/>
        </p:nvSpPr>
        <p:spPr>
          <a:xfrm>
            <a:off x="1143724" y="8061255"/>
            <a:ext cx="94040" cy="538391"/>
          </a:xfrm>
          <a:prstGeom prst="rect">
            <a:avLst/>
          </a:prstGeom>
        </p:spPr>
        <p:txBody>
          <a:bodyPr lIns="0" tIns="0" rIns="0" bIns="0" rtlCol="0" anchor="t">
            <a:spAutoFit/>
          </a:bodyPr>
          <a:lstStyle/>
          <a:p>
            <a:pPr algn="l">
              <a:lnSpc>
                <a:spcPts val="4056"/>
              </a:lnSpc>
            </a:pPr>
            <a:r>
              <a:rPr lang="en-US" sz="2903">
                <a:solidFill>
                  <a:srgbClr val="FFFFFF"/>
                </a:solidFill>
                <a:latin typeface="Times New Roman"/>
                <a:ea typeface="Times New Roman"/>
                <a:cs typeface="Times New Roman"/>
                <a:sym typeface="Times New Roman"/>
              </a:rPr>
              <a:t> </a:t>
            </a:r>
          </a:p>
        </p:txBody>
      </p:sp>
      <p:sp>
        <p:nvSpPr>
          <p:cNvPr id="8" name="TextBox 8"/>
          <p:cNvSpPr txBox="1"/>
          <p:nvPr/>
        </p:nvSpPr>
        <p:spPr>
          <a:xfrm>
            <a:off x="1028700" y="762000"/>
            <a:ext cx="4647544" cy="1337841"/>
          </a:xfrm>
          <a:prstGeom prst="rect">
            <a:avLst/>
          </a:prstGeom>
        </p:spPr>
        <p:txBody>
          <a:bodyPr lIns="0" tIns="0" rIns="0" bIns="0" rtlCol="0" anchor="t">
            <a:spAutoFit/>
          </a:bodyPr>
          <a:lstStyle/>
          <a:p>
            <a:pPr algn="just">
              <a:lnSpc>
                <a:spcPts val="9862"/>
              </a:lnSpc>
              <a:spcBef>
                <a:spcPct val="0"/>
              </a:spcBef>
            </a:pPr>
            <a:r>
              <a:rPr lang="en-US" sz="7059" b="1">
                <a:solidFill>
                  <a:srgbClr val="FFFFFF"/>
                </a:solidFill>
                <a:latin typeface="Times New Roman Bold"/>
                <a:ea typeface="Times New Roman Bold"/>
                <a:cs typeface="Times New Roman Bold"/>
                <a:sym typeface="Times New Roman Bold"/>
              </a:rPr>
              <a:t>Algorithm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1318</Words>
  <Application>Microsoft Office PowerPoint</Application>
  <PresentationFormat>Custom</PresentationFormat>
  <Paragraphs>78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Codec Pro Bold</vt:lpstr>
      <vt:lpstr>Wingdings</vt:lpstr>
      <vt:lpstr>Algerian</vt:lpstr>
      <vt:lpstr>Times New Roman</vt:lpstr>
      <vt:lpstr>Arial</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IDfinal1.pdf</dc:title>
  <dc:creator>DELL</dc:creator>
  <cp:lastModifiedBy>Vaishnavi More</cp:lastModifiedBy>
  <cp:revision>3</cp:revision>
  <dcterms:created xsi:type="dcterms:W3CDTF">2006-08-16T00:00:00Z</dcterms:created>
  <dcterms:modified xsi:type="dcterms:W3CDTF">2025-02-03T16:11:34Z</dcterms:modified>
  <dc:identifier>DAGUmEC-7m0</dc:identifier>
</cp:coreProperties>
</file>